
<file path=[Content_Types].xml><?xml version="1.0" encoding="utf-8"?>
<Types xmlns="http://schemas.openxmlformats.org/package/2006/content-types">
  <Default Extension="emf" ContentType="image/x-emf"/>
  <Default Extension="jpeg" ContentType="image/jpeg"/>
  <Default Extension="jpg" ContentType="image/jp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3.xml" ContentType="application/vnd.openxmlformats-officedocument.theme+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4.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5.xml" ContentType="application/vnd.openxmlformats-officedocument.theme+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6.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media/image9.jpg" ContentType="image/jpeg"/>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media/image47.jpg" ContentType="image/jpeg"/>
  <Override PartName="/ppt/media/image48.jpg" ContentType="image/jpeg"/>
  <Override PartName="/ppt/media/image51.jpg" ContentType="image/jpeg"/>
  <Override PartName="/ppt/notesSlides/notesSlide3.xml" ContentType="application/vnd.openxmlformats-officedocument.presentationml.notesSlide+xml"/>
  <Override PartName="/ppt/media/image59.jpg" ContentType="image/jpeg"/>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2" r:id="rId5"/>
    <p:sldMasterId id="2147483705" r:id="rId6"/>
    <p:sldMasterId id="2147483712" r:id="rId7"/>
    <p:sldMasterId id="2147483725" r:id="rId8"/>
    <p:sldMasterId id="2147483739" r:id="rId9"/>
    <p:sldMasterId id="2147483752" r:id="rId10"/>
  </p:sldMasterIdLst>
  <p:notesMasterIdLst>
    <p:notesMasterId r:id="rId45"/>
  </p:notesMasterIdLst>
  <p:sldIdLst>
    <p:sldId id="428" r:id="rId11"/>
    <p:sldId id="531" r:id="rId12"/>
    <p:sldId id="541" r:id="rId13"/>
    <p:sldId id="258" r:id="rId14"/>
    <p:sldId id="257" r:id="rId15"/>
    <p:sldId id="568" r:id="rId16"/>
    <p:sldId id="569" r:id="rId17"/>
    <p:sldId id="564" r:id="rId18"/>
    <p:sldId id="562" r:id="rId19"/>
    <p:sldId id="5334" r:id="rId20"/>
    <p:sldId id="570" r:id="rId21"/>
    <p:sldId id="565" r:id="rId22"/>
    <p:sldId id="576" r:id="rId23"/>
    <p:sldId id="5338" r:id="rId24"/>
    <p:sldId id="560" r:id="rId25"/>
    <p:sldId id="555" r:id="rId26"/>
    <p:sldId id="533" r:id="rId27"/>
    <p:sldId id="546" r:id="rId28"/>
    <p:sldId id="571" r:id="rId29"/>
    <p:sldId id="5336" r:id="rId30"/>
    <p:sldId id="329" r:id="rId31"/>
    <p:sldId id="5333" r:id="rId32"/>
    <p:sldId id="269" r:id="rId33"/>
    <p:sldId id="301" r:id="rId34"/>
    <p:sldId id="578" r:id="rId35"/>
    <p:sldId id="293" r:id="rId36"/>
    <p:sldId id="577" r:id="rId37"/>
    <p:sldId id="572" r:id="rId38"/>
    <p:sldId id="563" r:id="rId39"/>
    <p:sldId id="573" r:id="rId40"/>
    <p:sldId id="575" r:id="rId41"/>
    <p:sldId id="5335" r:id="rId42"/>
    <p:sldId id="561" r:id="rId43"/>
    <p:sldId id="426"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1130"/>
    <a:srgbClr val="FAC2CA"/>
    <a:srgbClr val="F57F90"/>
    <a:srgbClr val="707B51"/>
    <a:srgbClr val="B0278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DF8061-A135-483D-AE4F-0ECDF4821515}" v="2" dt="2026-06-24T08:18:20.1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2" d="100"/>
          <a:sy n="82" d="100"/>
        </p:scale>
        <p:origin x="67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3" Type="http://schemas.openxmlformats.org/officeDocument/2006/relationships/customXml" Target="../customXml/item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theme" Target="theme/theme1.xml"/><Relationship Id="rId8" Type="http://schemas.openxmlformats.org/officeDocument/2006/relationships/slideMaster" Target="slideMasters/slideMaster5.xml"/><Relationship Id="rId51"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e Clare" userId="83677db9-9f7d-4aa0-b3cd-cd09f4d13a24" providerId="ADAL" clId="{50B1FC40-6E18-4341-972E-35B5B1D35069}"/>
    <pc:docChg chg="custSel addSld modSld">
      <pc:chgData name="Jane Clare" userId="83677db9-9f7d-4aa0-b3cd-cd09f4d13a24" providerId="ADAL" clId="{50B1FC40-6E18-4341-972E-35B5B1D35069}" dt="2026-06-24T09:36:13.997" v="140" actId="113"/>
      <pc:docMkLst>
        <pc:docMk/>
      </pc:docMkLst>
      <pc:sldChg chg="add">
        <pc:chgData name="Jane Clare" userId="83677db9-9f7d-4aa0-b3cd-cd09f4d13a24" providerId="ADAL" clId="{50B1FC40-6E18-4341-972E-35B5B1D35069}" dt="2026-06-24T08:18:20.103" v="112"/>
        <pc:sldMkLst>
          <pc:docMk/>
          <pc:sldMk cId="2662141688" sldId="426"/>
        </pc:sldMkLst>
      </pc:sldChg>
      <pc:sldChg chg="modSp add mod">
        <pc:chgData name="Jane Clare" userId="83677db9-9f7d-4aa0-b3cd-cd09f4d13a24" providerId="ADAL" clId="{50B1FC40-6E18-4341-972E-35B5B1D35069}" dt="2026-06-24T08:15:21.399" v="111" actId="20577"/>
        <pc:sldMkLst>
          <pc:docMk/>
          <pc:sldMk cId="2801221360" sldId="428"/>
        </pc:sldMkLst>
        <pc:spChg chg="mod">
          <ac:chgData name="Jane Clare" userId="83677db9-9f7d-4aa0-b3cd-cd09f4d13a24" providerId="ADAL" clId="{50B1FC40-6E18-4341-972E-35B5B1D35069}" dt="2026-06-24T08:15:21.399" v="111" actId="20577"/>
          <ac:spMkLst>
            <pc:docMk/>
            <pc:sldMk cId="2801221360" sldId="428"/>
            <ac:spMk id="2" creationId="{4A17AE48-EB3E-4D54-88F7-F3FF39609853}"/>
          </ac:spMkLst>
        </pc:spChg>
      </pc:sldChg>
      <pc:sldChg chg="modSp mod">
        <pc:chgData name="Jane Clare" userId="83677db9-9f7d-4aa0-b3cd-cd09f4d13a24" providerId="ADAL" clId="{50B1FC40-6E18-4341-972E-35B5B1D35069}" dt="2026-06-24T09:36:13.997" v="140" actId="113"/>
        <pc:sldMkLst>
          <pc:docMk/>
          <pc:sldMk cId="1288110178" sldId="541"/>
        </pc:sldMkLst>
        <pc:spChg chg="mod">
          <ac:chgData name="Jane Clare" userId="83677db9-9f7d-4aa0-b3cd-cd09f4d13a24" providerId="ADAL" clId="{50B1FC40-6E18-4341-972E-35B5B1D35069}" dt="2026-06-24T09:36:13.997" v="140" actId="113"/>
          <ac:spMkLst>
            <pc:docMk/>
            <pc:sldMk cId="1288110178" sldId="541"/>
            <ac:spMk id="4" creationId="{E91EC8F5-D557-4CAD-B672-B24A730C4EA4}"/>
          </ac:spMkLst>
        </pc:spChg>
      </pc:sldChg>
      <pc:sldChg chg="modSp mod">
        <pc:chgData name="Jane Clare" userId="83677db9-9f7d-4aa0-b3cd-cd09f4d13a24" providerId="ADAL" clId="{50B1FC40-6E18-4341-972E-35B5B1D35069}" dt="2026-06-24T07:48:56.467" v="0" actId="27636"/>
        <pc:sldMkLst>
          <pc:docMk/>
          <pc:sldMk cId="3783766807" sldId="5333"/>
        </pc:sldMkLst>
        <pc:spChg chg="mod">
          <ac:chgData name="Jane Clare" userId="83677db9-9f7d-4aa0-b3cd-cd09f4d13a24" providerId="ADAL" clId="{50B1FC40-6E18-4341-972E-35B5B1D35069}" dt="2026-06-24T07:48:56.467" v="0" actId="27636"/>
          <ac:spMkLst>
            <pc:docMk/>
            <pc:sldMk cId="3783766807" sldId="5333"/>
            <ac:spMk id="2" creationId="{BD44B365-5DDB-A6BF-50D2-8C7F48EB79F6}"/>
          </ac:spMkLst>
        </pc:spChg>
      </pc:sldChg>
      <pc:sldChg chg="modSp mod">
        <pc:chgData name="Jane Clare" userId="83677db9-9f7d-4aa0-b3cd-cd09f4d13a24" providerId="ADAL" clId="{50B1FC40-6E18-4341-972E-35B5B1D35069}" dt="2026-06-24T07:48:56.484" v="1" actId="27636"/>
        <pc:sldMkLst>
          <pc:docMk/>
          <pc:sldMk cId="1074164562" sldId="5335"/>
        </pc:sldMkLst>
        <pc:spChg chg="mod">
          <ac:chgData name="Jane Clare" userId="83677db9-9f7d-4aa0-b3cd-cd09f4d13a24" providerId="ADAL" clId="{50B1FC40-6E18-4341-972E-35B5B1D35069}" dt="2026-06-24T07:48:56.484" v="1" actId="27636"/>
          <ac:spMkLst>
            <pc:docMk/>
            <pc:sldMk cId="1074164562" sldId="5335"/>
            <ac:spMk id="3" creationId="{95E24FDE-FC9C-4E41-B6EE-6B7B3FCF4517}"/>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75B25D-57ED-48D4-BBBA-157A5807BFCC}"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IE"/>
        </a:p>
      </dgm:t>
    </dgm:pt>
    <dgm:pt modelId="{674669E0-376A-45B2-BA24-B8F0D98DDA81}">
      <dgm:prSet phldrT="[Text]" custT="1"/>
      <dgm:spPr>
        <a:solidFill>
          <a:srgbClr val="CCECFF"/>
        </a:solidFill>
      </dgm:spPr>
      <dgm:t>
        <a:bodyPr/>
        <a:lstStyle/>
        <a:p>
          <a:r>
            <a:rPr lang="en-IE" sz="2000" b="1" dirty="0">
              <a:solidFill>
                <a:schemeClr val="accent1">
                  <a:lumMod val="75000"/>
                </a:schemeClr>
              </a:solidFill>
            </a:rPr>
            <a:t>Discussion groups to link ‘lived experience’ to policy</a:t>
          </a:r>
        </a:p>
      </dgm:t>
    </dgm:pt>
    <dgm:pt modelId="{EDFF1F98-81A1-4116-A7C5-ADD417EB461F}" type="parTrans" cxnId="{FCD68E31-102B-4A6F-903C-0BDCC2E3E815}">
      <dgm:prSet/>
      <dgm:spPr/>
      <dgm:t>
        <a:bodyPr/>
        <a:lstStyle/>
        <a:p>
          <a:endParaRPr lang="en-IE"/>
        </a:p>
      </dgm:t>
    </dgm:pt>
    <dgm:pt modelId="{30C0F423-370B-4D8E-9D77-986E9A0B78DD}" type="sibTrans" cxnId="{FCD68E31-102B-4A6F-903C-0BDCC2E3E815}">
      <dgm:prSet/>
      <dgm:spPr/>
      <dgm:t>
        <a:bodyPr/>
        <a:lstStyle/>
        <a:p>
          <a:endParaRPr lang="en-IE"/>
        </a:p>
      </dgm:t>
    </dgm:pt>
    <dgm:pt modelId="{EE7D384B-2301-46E3-8037-C7F0B7A6AAAE}">
      <dgm:prSet phldrT="[Text]" custT="1"/>
      <dgm:spPr>
        <a:solidFill>
          <a:srgbClr val="CCECFF"/>
        </a:solidFill>
      </dgm:spPr>
      <dgm:t>
        <a:bodyPr/>
        <a:lstStyle/>
        <a:p>
          <a:r>
            <a:rPr lang="en-IE" sz="2000" b="1" dirty="0">
              <a:solidFill>
                <a:schemeClr val="accent1">
                  <a:lumMod val="75000"/>
                </a:schemeClr>
              </a:solidFill>
            </a:rPr>
            <a:t>Interviews with older adult service users and carers (family &amp; paid)</a:t>
          </a:r>
        </a:p>
      </dgm:t>
    </dgm:pt>
    <dgm:pt modelId="{970B22FD-CA37-45B6-BE78-633C0053BEDD}" type="parTrans" cxnId="{27785069-2800-4BCF-8501-A2AEC65EEC6D}">
      <dgm:prSet/>
      <dgm:spPr/>
      <dgm:t>
        <a:bodyPr/>
        <a:lstStyle/>
        <a:p>
          <a:endParaRPr lang="en-IE"/>
        </a:p>
      </dgm:t>
    </dgm:pt>
    <dgm:pt modelId="{5329121F-1566-48B7-AE62-6257BC172D62}" type="sibTrans" cxnId="{27785069-2800-4BCF-8501-A2AEC65EEC6D}">
      <dgm:prSet/>
      <dgm:spPr/>
      <dgm:t>
        <a:bodyPr/>
        <a:lstStyle/>
        <a:p>
          <a:endParaRPr lang="en-IE"/>
        </a:p>
      </dgm:t>
    </dgm:pt>
    <dgm:pt modelId="{65DC5331-62D9-4BBF-A7B4-F185E031459D}">
      <dgm:prSet phldrT="[Text]" custT="1"/>
      <dgm:spPr>
        <a:solidFill>
          <a:srgbClr val="CCECFF"/>
        </a:solidFill>
      </dgm:spPr>
      <dgm:t>
        <a:bodyPr/>
        <a:lstStyle/>
        <a:p>
          <a:r>
            <a:rPr lang="en-IE" sz="2000" b="1" dirty="0">
              <a:solidFill>
                <a:schemeClr val="accent1">
                  <a:lumMod val="75000"/>
                </a:schemeClr>
              </a:solidFill>
            </a:rPr>
            <a:t>National survey of older adults who receive home support</a:t>
          </a:r>
        </a:p>
      </dgm:t>
    </dgm:pt>
    <dgm:pt modelId="{C4BFEB39-2600-4275-B5C8-28B68702A96F}" type="sibTrans" cxnId="{D3F6C6D2-B801-4E2F-88B9-C5CFEA5231CF}">
      <dgm:prSet/>
      <dgm:spPr/>
      <dgm:t>
        <a:bodyPr/>
        <a:lstStyle/>
        <a:p>
          <a:endParaRPr lang="en-IE"/>
        </a:p>
      </dgm:t>
    </dgm:pt>
    <dgm:pt modelId="{02857B35-8B5F-4F9E-8DF6-36969B58E19B}" type="parTrans" cxnId="{D3F6C6D2-B801-4E2F-88B9-C5CFEA5231CF}">
      <dgm:prSet/>
      <dgm:spPr/>
      <dgm:t>
        <a:bodyPr/>
        <a:lstStyle/>
        <a:p>
          <a:endParaRPr lang="en-IE"/>
        </a:p>
      </dgm:t>
    </dgm:pt>
    <dgm:pt modelId="{E0B8C56D-6B67-4864-81AE-B35E19CD0D91}" type="pres">
      <dgm:prSet presAssocID="{8575B25D-57ED-48D4-BBBA-157A5807BFCC}" presName="CompostProcess" presStyleCnt="0">
        <dgm:presLayoutVars>
          <dgm:dir/>
          <dgm:resizeHandles val="exact"/>
        </dgm:presLayoutVars>
      </dgm:prSet>
      <dgm:spPr/>
    </dgm:pt>
    <dgm:pt modelId="{10B20F00-4A12-4012-A545-86E5337D52D2}" type="pres">
      <dgm:prSet presAssocID="{8575B25D-57ED-48D4-BBBA-157A5807BFCC}" presName="arrow" presStyleLbl="bgShp" presStyleIdx="0" presStyleCnt="1" custScaleX="113721" custLinFactNeighborX="-1417" custLinFactNeighborY="-222"/>
      <dgm:spPr>
        <a:solidFill>
          <a:schemeClr val="accent1">
            <a:lumMod val="75000"/>
          </a:schemeClr>
        </a:solidFill>
      </dgm:spPr>
    </dgm:pt>
    <dgm:pt modelId="{D53F7563-7DB7-4AA3-8E1A-A83750870DAD}" type="pres">
      <dgm:prSet presAssocID="{8575B25D-57ED-48D4-BBBA-157A5807BFCC}" presName="linearProcess" presStyleCnt="0"/>
      <dgm:spPr/>
    </dgm:pt>
    <dgm:pt modelId="{74CC104A-7F87-4552-8AB7-F96DAE4B3F22}" type="pres">
      <dgm:prSet presAssocID="{65DC5331-62D9-4BBF-A7B4-F185E031459D}" presName="textNode" presStyleLbl="node1" presStyleIdx="0" presStyleCnt="3" custScaleX="82649" custScaleY="94877" custLinFactX="-102" custLinFactNeighborX="-100000" custLinFactNeighborY="-4689">
        <dgm:presLayoutVars>
          <dgm:bulletEnabled val="1"/>
        </dgm:presLayoutVars>
      </dgm:prSet>
      <dgm:spPr/>
    </dgm:pt>
    <dgm:pt modelId="{EABFE570-F5DE-4425-8AE4-37032B512807}" type="pres">
      <dgm:prSet presAssocID="{C4BFEB39-2600-4275-B5C8-28B68702A96F}" presName="sibTrans" presStyleCnt="0"/>
      <dgm:spPr/>
    </dgm:pt>
    <dgm:pt modelId="{2BA20785-8839-42B9-8E33-2415852C969D}" type="pres">
      <dgm:prSet presAssocID="{674669E0-376A-45B2-BA24-B8F0D98DDA81}" presName="textNode" presStyleLbl="node1" presStyleIdx="1" presStyleCnt="3" custScaleX="54875" custLinFactX="32620" custLinFactNeighborX="100000" custLinFactNeighborY="-5768">
        <dgm:presLayoutVars>
          <dgm:bulletEnabled val="1"/>
        </dgm:presLayoutVars>
      </dgm:prSet>
      <dgm:spPr/>
    </dgm:pt>
    <dgm:pt modelId="{66C5C71D-42CF-43E9-AF00-C084544F7B74}" type="pres">
      <dgm:prSet presAssocID="{30C0F423-370B-4D8E-9D77-986E9A0B78DD}" presName="sibTrans" presStyleCnt="0"/>
      <dgm:spPr/>
    </dgm:pt>
    <dgm:pt modelId="{6DF2492F-EF35-41BD-954D-DCC7F5E25561}" type="pres">
      <dgm:prSet presAssocID="{EE7D384B-2301-46E3-8037-C7F0B7A6AAAE}" presName="textNode" presStyleLbl="node1" presStyleIdx="2" presStyleCnt="3" custScaleX="63636" custLinFactX="-75497" custLinFactNeighborX="-100000" custLinFactNeighborY="-1760">
        <dgm:presLayoutVars>
          <dgm:bulletEnabled val="1"/>
        </dgm:presLayoutVars>
      </dgm:prSet>
      <dgm:spPr/>
    </dgm:pt>
  </dgm:ptLst>
  <dgm:cxnLst>
    <dgm:cxn modelId="{FCD68E31-102B-4A6F-903C-0BDCC2E3E815}" srcId="{8575B25D-57ED-48D4-BBBA-157A5807BFCC}" destId="{674669E0-376A-45B2-BA24-B8F0D98DDA81}" srcOrd="1" destOrd="0" parTransId="{EDFF1F98-81A1-4116-A7C5-ADD417EB461F}" sibTransId="{30C0F423-370B-4D8E-9D77-986E9A0B78DD}"/>
    <dgm:cxn modelId="{27785069-2800-4BCF-8501-A2AEC65EEC6D}" srcId="{8575B25D-57ED-48D4-BBBA-157A5807BFCC}" destId="{EE7D384B-2301-46E3-8037-C7F0B7A6AAAE}" srcOrd="2" destOrd="0" parTransId="{970B22FD-CA37-45B6-BE78-633C0053BEDD}" sibTransId="{5329121F-1566-48B7-AE62-6257BC172D62}"/>
    <dgm:cxn modelId="{5C718E72-C5A1-418C-ADEE-03F89E3FC026}" type="presOf" srcId="{8575B25D-57ED-48D4-BBBA-157A5807BFCC}" destId="{E0B8C56D-6B67-4864-81AE-B35E19CD0D91}" srcOrd="0" destOrd="0" presId="urn:microsoft.com/office/officeart/2005/8/layout/hProcess9"/>
    <dgm:cxn modelId="{25C10AB5-E819-4D49-8E0C-5C45F6E0D8C4}" type="presOf" srcId="{65DC5331-62D9-4BBF-A7B4-F185E031459D}" destId="{74CC104A-7F87-4552-8AB7-F96DAE4B3F22}" srcOrd="0" destOrd="0" presId="urn:microsoft.com/office/officeart/2005/8/layout/hProcess9"/>
    <dgm:cxn modelId="{541C21C6-F465-477B-967D-67D3959D1867}" type="presOf" srcId="{674669E0-376A-45B2-BA24-B8F0D98DDA81}" destId="{2BA20785-8839-42B9-8E33-2415852C969D}" srcOrd="0" destOrd="0" presId="urn:microsoft.com/office/officeart/2005/8/layout/hProcess9"/>
    <dgm:cxn modelId="{D3F6C6D2-B801-4E2F-88B9-C5CFEA5231CF}" srcId="{8575B25D-57ED-48D4-BBBA-157A5807BFCC}" destId="{65DC5331-62D9-4BBF-A7B4-F185E031459D}" srcOrd="0" destOrd="0" parTransId="{02857B35-8B5F-4F9E-8DF6-36969B58E19B}" sibTransId="{C4BFEB39-2600-4275-B5C8-28B68702A96F}"/>
    <dgm:cxn modelId="{45CE04F4-CCD1-4765-B4EB-02762D900DED}" type="presOf" srcId="{EE7D384B-2301-46E3-8037-C7F0B7A6AAAE}" destId="{6DF2492F-EF35-41BD-954D-DCC7F5E25561}" srcOrd="0" destOrd="0" presId="urn:microsoft.com/office/officeart/2005/8/layout/hProcess9"/>
    <dgm:cxn modelId="{59C03A96-3831-4FA9-8253-82AC90FAFDC6}" type="presParOf" srcId="{E0B8C56D-6B67-4864-81AE-B35E19CD0D91}" destId="{10B20F00-4A12-4012-A545-86E5337D52D2}" srcOrd="0" destOrd="0" presId="urn:microsoft.com/office/officeart/2005/8/layout/hProcess9"/>
    <dgm:cxn modelId="{035FCAB2-55E6-44BF-8F7B-DA147D7E8C55}" type="presParOf" srcId="{E0B8C56D-6B67-4864-81AE-B35E19CD0D91}" destId="{D53F7563-7DB7-4AA3-8E1A-A83750870DAD}" srcOrd="1" destOrd="0" presId="urn:microsoft.com/office/officeart/2005/8/layout/hProcess9"/>
    <dgm:cxn modelId="{DE29A7AE-2998-4433-AE36-614F0700BDA6}" type="presParOf" srcId="{D53F7563-7DB7-4AA3-8E1A-A83750870DAD}" destId="{74CC104A-7F87-4552-8AB7-F96DAE4B3F22}" srcOrd="0" destOrd="0" presId="urn:microsoft.com/office/officeart/2005/8/layout/hProcess9"/>
    <dgm:cxn modelId="{AFA31CC7-7EB0-47CB-8413-E87BB7BB848A}" type="presParOf" srcId="{D53F7563-7DB7-4AA3-8E1A-A83750870DAD}" destId="{EABFE570-F5DE-4425-8AE4-37032B512807}" srcOrd="1" destOrd="0" presId="urn:microsoft.com/office/officeart/2005/8/layout/hProcess9"/>
    <dgm:cxn modelId="{35AFF4DF-3FB6-41C1-821B-43B06C615AEE}" type="presParOf" srcId="{D53F7563-7DB7-4AA3-8E1A-A83750870DAD}" destId="{2BA20785-8839-42B9-8E33-2415852C969D}" srcOrd="2" destOrd="0" presId="urn:microsoft.com/office/officeart/2005/8/layout/hProcess9"/>
    <dgm:cxn modelId="{A6EB8C8A-044D-48B0-B2A7-40809D4F9440}" type="presParOf" srcId="{D53F7563-7DB7-4AA3-8E1A-A83750870DAD}" destId="{66C5C71D-42CF-43E9-AF00-C084544F7B74}" srcOrd="3" destOrd="0" presId="urn:microsoft.com/office/officeart/2005/8/layout/hProcess9"/>
    <dgm:cxn modelId="{B807CB80-2878-4C1D-A8D4-B9116405B3E1}" type="presParOf" srcId="{D53F7563-7DB7-4AA3-8E1A-A83750870DAD}" destId="{6DF2492F-EF35-41BD-954D-DCC7F5E25561}"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B20F00-4A12-4012-A545-86E5337D52D2}">
      <dsp:nvSpPr>
        <dsp:cNvPr id="0" name=""/>
        <dsp:cNvSpPr/>
      </dsp:nvSpPr>
      <dsp:spPr>
        <a:xfrm>
          <a:off x="54466" y="0"/>
          <a:ext cx="11343671" cy="3312138"/>
        </a:xfrm>
        <a:prstGeom prst="rightArrow">
          <a:avLst/>
        </a:prstGeom>
        <a:solidFill>
          <a:schemeClr val="accent1">
            <a:lumMod val="75000"/>
          </a:schemeClr>
        </a:solidFill>
        <a:ln>
          <a:noFill/>
        </a:ln>
        <a:effectLst/>
      </dsp:spPr>
      <dsp:style>
        <a:lnRef idx="0">
          <a:scrgbClr r="0" g="0" b="0"/>
        </a:lnRef>
        <a:fillRef idx="1">
          <a:scrgbClr r="0" g="0" b="0"/>
        </a:fillRef>
        <a:effectRef idx="0">
          <a:scrgbClr r="0" g="0" b="0"/>
        </a:effectRef>
        <a:fontRef idx="minor"/>
      </dsp:style>
    </dsp:sp>
    <dsp:sp modelId="{74CC104A-7F87-4552-8AB7-F96DAE4B3F22}">
      <dsp:nvSpPr>
        <dsp:cNvPr id="0" name=""/>
        <dsp:cNvSpPr/>
      </dsp:nvSpPr>
      <dsp:spPr>
        <a:xfrm>
          <a:off x="163137" y="965455"/>
          <a:ext cx="3719443" cy="1256982"/>
        </a:xfrm>
        <a:prstGeom prst="roundRect">
          <a:avLst/>
        </a:prstGeom>
        <a:solidFill>
          <a:srgbClr val="CCECF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E" sz="2000" b="1" kern="1200" dirty="0">
              <a:solidFill>
                <a:schemeClr val="accent1">
                  <a:lumMod val="75000"/>
                </a:schemeClr>
              </a:solidFill>
            </a:rPr>
            <a:t>National survey of older adults who receive home support</a:t>
          </a:r>
        </a:p>
      </dsp:txBody>
      <dsp:txXfrm>
        <a:off x="224498" y="1026816"/>
        <a:ext cx="3596721" cy="1134260"/>
      </dsp:txXfrm>
    </dsp:sp>
    <dsp:sp modelId="{2BA20785-8839-42B9-8E33-2415852C969D}">
      <dsp:nvSpPr>
        <dsp:cNvPr id="0" name=""/>
        <dsp:cNvSpPr/>
      </dsp:nvSpPr>
      <dsp:spPr>
        <a:xfrm>
          <a:off x="7115460" y="917223"/>
          <a:ext cx="2469533" cy="1324855"/>
        </a:xfrm>
        <a:prstGeom prst="roundRect">
          <a:avLst/>
        </a:prstGeom>
        <a:solidFill>
          <a:srgbClr val="CCECF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E" sz="2000" b="1" kern="1200" dirty="0">
              <a:solidFill>
                <a:schemeClr val="accent1">
                  <a:lumMod val="75000"/>
                </a:schemeClr>
              </a:solidFill>
            </a:rPr>
            <a:t>Discussion groups to link ‘lived experience’ to policy</a:t>
          </a:r>
        </a:p>
      </dsp:txBody>
      <dsp:txXfrm>
        <a:off x="7180134" y="981897"/>
        <a:ext cx="2340185" cy="1195507"/>
      </dsp:txXfrm>
    </dsp:sp>
    <dsp:sp modelId="{6DF2492F-EF35-41BD-954D-DCC7F5E25561}">
      <dsp:nvSpPr>
        <dsp:cNvPr id="0" name=""/>
        <dsp:cNvSpPr/>
      </dsp:nvSpPr>
      <dsp:spPr>
        <a:xfrm>
          <a:off x="4132651" y="970323"/>
          <a:ext cx="2863803" cy="1324855"/>
        </a:xfrm>
        <a:prstGeom prst="roundRect">
          <a:avLst/>
        </a:prstGeom>
        <a:solidFill>
          <a:srgbClr val="CCECFF"/>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E" sz="2000" b="1" kern="1200" dirty="0">
              <a:solidFill>
                <a:schemeClr val="accent1">
                  <a:lumMod val="75000"/>
                </a:schemeClr>
              </a:solidFill>
            </a:rPr>
            <a:t>Interviews with older adult service users and carers (family &amp; paid)</a:t>
          </a:r>
        </a:p>
      </dsp:txBody>
      <dsp:txXfrm>
        <a:off x="4197325" y="1034997"/>
        <a:ext cx="2734455" cy="119550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30ABE4-D064-4AF1-886A-DA1A982595B1}" type="datetimeFigureOut">
              <a:rPr lang="en-IE" smtClean="0"/>
              <a:t>24/06/2026</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79A1DB-0246-4532-B5DA-82A0AF7280F3}" type="slidenum">
              <a:rPr lang="en-IE" smtClean="0"/>
              <a:t>‹#›</a:t>
            </a:fld>
            <a:endParaRPr lang="en-IE"/>
          </a:p>
        </p:txBody>
      </p:sp>
    </p:spTree>
    <p:extLst>
      <p:ext uri="{BB962C8B-B14F-4D97-AF65-F5344CB8AC3E}">
        <p14:creationId xmlns:p14="http://schemas.microsoft.com/office/powerpoint/2010/main" val="9261418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5CED13-9657-4DB0-854A-07D5C29CA29C}" type="slidenum">
              <a:rPr lang="en-GB" smtClean="0"/>
              <a:t>2</a:t>
            </a:fld>
            <a:endParaRPr lang="en-GB"/>
          </a:p>
        </p:txBody>
      </p:sp>
    </p:spTree>
    <p:extLst>
      <p:ext uri="{BB962C8B-B14F-4D97-AF65-F5344CB8AC3E}">
        <p14:creationId xmlns:p14="http://schemas.microsoft.com/office/powerpoint/2010/main" val="604689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kern="100" dirty="0">
                <a:effectLst/>
                <a:latin typeface="Calibri" panose="020F0502020204030204" pitchFamily="34" charset="0"/>
                <a:ea typeface="Times New Roman" panose="02020603050405020304" pitchFamily="18" charset="0"/>
                <a:cs typeface="Calibri" panose="020F0502020204030204" pitchFamily="34" charset="0"/>
              </a:rPr>
              <a:t>Extensive and focused work is ongoing within the Department across four broad areas to make progress on the Programme of Government commitment to “introduce a statutory scheme to support people to live in their own homes, which will provide equitable access to high quality, regulated home care”.</a:t>
            </a:r>
          </a:p>
          <a:p>
            <a:endParaRPr lang="en-IE"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9952A3-AFF0-4194-9BC0-23E107C2FB22}" type="slidenum">
              <a:rPr kumimoji="0" lang="en-IE" sz="1200" b="0" i="0" u="none" strike="noStrike" kern="0" cap="none" spc="0" normalizeH="0" baseline="0" noProof="0" smtClean="0">
                <a:ln>
                  <a:noFill/>
                </a:ln>
                <a:solidFill>
                  <a:sysClr val="windowText" lastClr="000000"/>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IE" sz="1200" b="0" i="0" u="none" strike="noStrike" kern="0" cap="none" spc="0" normalizeH="0" baseline="0" noProof="0" dirty="0">
              <a:ln>
                <a:noFill/>
              </a:ln>
              <a:solidFill>
                <a:sysClr val="windowText" lastClr="000000"/>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129467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347E44-EBA1-4270-8848-C572798BCA13}"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alt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53475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0B981-BD97-4230-BC27-9D6ABD232AE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871C59A3-8402-4E3E-809B-A838698DB12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BD9B500A-5072-4BBD-90EA-65F4B633E290}"/>
              </a:ext>
            </a:extLst>
          </p:cNvPr>
          <p:cNvSpPr>
            <a:spLocks noGrp="1"/>
          </p:cNvSpPr>
          <p:nvPr>
            <p:ph type="dt" sz="half" idx="10"/>
          </p:nvPr>
        </p:nvSpPr>
        <p:spPr/>
        <p:txBody>
          <a:bodyPr/>
          <a:lstStyle/>
          <a:p>
            <a:fld id="{12379905-091C-4476-8ADE-1B65ECAC84AB}" type="datetimeFigureOut">
              <a:rPr lang="en-IE" smtClean="0"/>
              <a:t>24/06/2026</a:t>
            </a:fld>
            <a:endParaRPr lang="en-IE"/>
          </a:p>
        </p:txBody>
      </p:sp>
      <p:sp>
        <p:nvSpPr>
          <p:cNvPr id="5" name="Footer Placeholder 4">
            <a:extLst>
              <a:ext uri="{FF2B5EF4-FFF2-40B4-BE49-F238E27FC236}">
                <a16:creationId xmlns:a16="http://schemas.microsoft.com/office/drawing/2014/main" id="{A2D9C27E-374D-470B-9E40-6494C412879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AEDC83F4-F65B-4F85-AFC7-38E6B3D35433}"/>
              </a:ext>
            </a:extLst>
          </p:cNvPr>
          <p:cNvSpPr>
            <a:spLocks noGrp="1"/>
          </p:cNvSpPr>
          <p:nvPr>
            <p:ph type="sldNum" sz="quarter" idx="12"/>
          </p:nvPr>
        </p:nvSpPr>
        <p:spPr/>
        <p:txBody>
          <a:bodyPr/>
          <a:lstStyle/>
          <a:p>
            <a:fld id="{DB411F53-704A-44AF-BFEE-BF910A8FB71F}" type="slidenum">
              <a:rPr lang="en-IE" smtClean="0"/>
              <a:t>‹#›</a:t>
            </a:fld>
            <a:endParaRPr lang="en-IE"/>
          </a:p>
        </p:txBody>
      </p:sp>
    </p:spTree>
    <p:extLst>
      <p:ext uri="{BB962C8B-B14F-4D97-AF65-F5344CB8AC3E}">
        <p14:creationId xmlns:p14="http://schemas.microsoft.com/office/powerpoint/2010/main" val="16233326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DC084-585F-442D-88DC-A2B2988C9CEB}"/>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79CDDFEC-69EE-44CD-9455-09448E8539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07E7A459-9526-45A6-B99E-DBD9685D8412}"/>
              </a:ext>
            </a:extLst>
          </p:cNvPr>
          <p:cNvSpPr>
            <a:spLocks noGrp="1"/>
          </p:cNvSpPr>
          <p:nvPr>
            <p:ph type="dt" sz="half" idx="10"/>
          </p:nvPr>
        </p:nvSpPr>
        <p:spPr/>
        <p:txBody>
          <a:bodyPr/>
          <a:lstStyle/>
          <a:p>
            <a:fld id="{12379905-091C-4476-8ADE-1B65ECAC84AB}" type="datetimeFigureOut">
              <a:rPr lang="en-IE" smtClean="0"/>
              <a:t>24/06/2026</a:t>
            </a:fld>
            <a:endParaRPr lang="en-IE"/>
          </a:p>
        </p:txBody>
      </p:sp>
      <p:sp>
        <p:nvSpPr>
          <p:cNvPr id="5" name="Footer Placeholder 4">
            <a:extLst>
              <a:ext uri="{FF2B5EF4-FFF2-40B4-BE49-F238E27FC236}">
                <a16:creationId xmlns:a16="http://schemas.microsoft.com/office/drawing/2014/main" id="{47C3B564-38CC-43AC-9656-CC966BCFCB79}"/>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5E147827-FB75-4C05-8176-DFDA203CB7EC}"/>
              </a:ext>
            </a:extLst>
          </p:cNvPr>
          <p:cNvSpPr>
            <a:spLocks noGrp="1"/>
          </p:cNvSpPr>
          <p:nvPr>
            <p:ph type="sldNum" sz="quarter" idx="12"/>
          </p:nvPr>
        </p:nvSpPr>
        <p:spPr/>
        <p:txBody>
          <a:bodyPr/>
          <a:lstStyle/>
          <a:p>
            <a:fld id="{DB411F53-704A-44AF-BFEE-BF910A8FB71F}" type="slidenum">
              <a:rPr lang="en-IE" smtClean="0"/>
              <a:t>‹#›</a:t>
            </a:fld>
            <a:endParaRPr lang="en-IE"/>
          </a:p>
        </p:txBody>
      </p:sp>
    </p:spTree>
    <p:extLst>
      <p:ext uri="{BB962C8B-B14F-4D97-AF65-F5344CB8AC3E}">
        <p14:creationId xmlns:p14="http://schemas.microsoft.com/office/powerpoint/2010/main" val="73752562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BEA0D-4D22-5A92-738B-13CF8D777E1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59FDEEE5-B279-1C51-720C-E178B314EDF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70D1A07-11DA-4C5F-5850-A98AD783EB59}"/>
              </a:ext>
            </a:extLst>
          </p:cNvPr>
          <p:cNvSpPr>
            <a:spLocks noGrp="1"/>
          </p:cNvSpPr>
          <p:nvPr>
            <p:ph type="dt" sz="half" idx="10"/>
          </p:nvPr>
        </p:nvSpPr>
        <p:spPr/>
        <p:txBody>
          <a:bodyPr/>
          <a:lstStyle/>
          <a:p>
            <a:fld id="{18B4AA2F-5AC0-9A43-AC81-520A2D9C2609}" type="datetimeFigureOut">
              <a:rPr lang="en-US" smtClean="0"/>
              <a:t>6/24/2026</a:t>
            </a:fld>
            <a:endParaRPr lang="en-US"/>
          </a:p>
        </p:txBody>
      </p:sp>
      <p:sp>
        <p:nvSpPr>
          <p:cNvPr id="5" name="Footer Placeholder 4">
            <a:extLst>
              <a:ext uri="{FF2B5EF4-FFF2-40B4-BE49-F238E27FC236}">
                <a16:creationId xmlns:a16="http://schemas.microsoft.com/office/drawing/2014/main" id="{AD0C2F55-3B6A-CED2-2317-5DC45E1FDF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C534C2-8FB3-3793-C945-E6BFC3FB2BB0}"/>
              </a:ext>
            </a:extLst>
          </p:cNvPr>
          <p:cNvSpPr>
            <a:spLocks noGrp="1"/>
          </p:cNvSpPr>
          <p:nvPr>
            <p:ph type="sldNum" sz="quarter" idx="12"/>
          </p:nvPr>
        </p:nvSpPr>
        <p:spPr/>
        <p:txBody>
          <a:bodyPr/>
          <a:lstStyle/>
          <a:p>
            <a:fld id="{32092E2D-BE4D-D142-BE8C-DB8C1CBEF6BF}" type="slidenum">
              <a:rPr lang="en-US" smtClean="0"/>
              <a:t>‹#›</a:t>
            </a:fld>
            <a:endParaRPr lang="en-US"/>
          </a:p>
        </p:txBody>
      </p:sp>
    </p:spTree>
    <p:extLst>
      <p:ext uri="{BB962C8B-B14F-4D97-AF65-F5344CB8AC3E}">
        <p14:creationId xmlns:p14="http://schemas.microsoft.com/office/powerpoint/2010/main" val="319059327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A90E6-2ED4-2DF5-9140-3B128DC007F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06D25504-10B2-07F0-22CD-7C1E0A92B0E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A554A1F-BF2C-2503-40E5-9977E76778DC}"/>
              </a:ext>
            </a:extLst>
          </p:cNvPr>
          <p:cNvSpPr>
            <a:spLocks noGrp="1"/>
          </p:cNvSpPr>
          <p:nvPr>
            <p:ph type="dt" sz="half" idx="10"/>
          </p:nvPr>
        </p:nvSpPr>
        <p:spPr/>
        <p:txBody>
          <a:bodyPr/>
          <a:lstStyle/>
          <a:p>
            <a:fld id="{18B4AA2F-5AC0-9A43-AC81-520A2D9C2609}" type="datetimeFigureOut">
              <a:rPr lang="en-US" smtClean="0"/>
              <a:t>6/24/2026</a:t>
            </a:fld>
            <a:endParaRPr lang="en-US"/>
          </a:p>
        </p:txBody>
      </p:sp>
      <p:sp>
        <p:nvSpPr>
          <p:cNvPr id="5" name="Footer Placeholder 4">
            <a:extLst>
              <a:ext uri="{FF2B5EF4-FFF2-40B4-BE49-F238E27FC236}">
                <a16:creationId xmlns:a16="http://schemas.microsoft.com/office/drawing/2014/main" id="{AC38EE5D-18C1-E99D-BF3C-2E1E8BC132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BE414F-3CB6-B5DD-1D7B-34195A8497F1}"/>
              </a:ext>
            </a:extLst>
          </p:cNvPr>
          <p:cNvSpPr>
            <a:spLocks noGrp="1"/>
          </p:cNvSpPr>
          <p:nvPr>
            <p:ph type="sldNum" sz="quarter" idx="12"/>
          </p:nvPr>
        </p:nvSpPr>
        <p:spPr/>
        <p:txBody>
          <a:bodyPr/>
          <a:lstStyle/>
          <a:p>
            <a:fld id="{32092E2D-BE4D-D142-BE8C-DB8C1CBEF6BF}" type="slidenum">
              <a:rPr lang="en-US" smtClean="0"/>
              <a:t>‹#›</a:t>
            </a:fld>
            <a:endParaRPr lang="en-US"/>
          </a:p>
        </p:txBody>
      </p:sp>
    </p:spTree>
    <p:extLst>
      <p:ext uri="{BB962C8B-B14F-4D97-AF65-F5344CB8AC3E}">
        <p14:creationId xmlns:p14="http://schemas.microsoft.com/office/powerpoint/2010/main" val="308695684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73930-EAEC-C38A-591B-1113FBCF295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3C7EEAAD-BC4C-9207-7069-7C892D6E491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3DF1DA48-C3A4-81C8-2713-37816F8BA850}"/>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A11210F0-7FAB-3526-BB9A-BE1F07C8223B}"/>
              </a:ext>
            </a:extLst>
          </p:cNvPr>
          <p:cNvSpPr>
            <a:spLocks noGrp="1"/>
          </p:cNvSpPr>
          <p:nvPr>
            <p:ph type="dt" sz="half" idx="10"/>
          </p:nvPr>
        </p:nvSpPr>
        <p:spPr/>
        <p:txBody>
          <a:bodyPr/>
          <a:lstStyle/>
          <a:p>
            <a:fld id="{18B4AA2F-5AC0-9A43-AC81-520A2D9C2609}" type="datetimeFigureOut">
              <a:rPr lang="en-US" smtClean="0"/>
              <a:t>6/24/2026</a:t>
            </a:fld>
            <a:endParaRPr lang="en-US"/>
          </a:p>
        </p:txBody>
      </p:sp>
      <p:sp>
        <p:nvSpPr>
          <p:cNvPr id="6" name="Footer Placeholder 5">
            <a:extLst>
              <a:ext uri="{FF2B5EF4-FFF2-40B4-BE49-F238E27FC236}">
                <a16:creationId xmlns:a16="http://schemas.microsoft.com/office/drawing/2014/main" id="{95DF4A25-D98B-E316-F29D-7702FCA439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6C1A657-9034-6018-D95C-02D69E859655}"/>
              </a:ext>
            </a:extLst>
          </p:cNvPr>
          <p:cNvSpPr>
            <a:spLocks noGrp="1"/>
          </p:cNvSpPr>
          <p:nvPr>
            <p:ph type="sldNum" sz="quarter" idx="12"/>
          </p:nvPr>
        </p:nvSpPr>
        <p:spPr/>
        <p:txBody>
          <a:bodyPr/>
          <a:lstStyle/>
          <a:p>
            <a:fld id="{32092E2D-BE4D-D142-BE8C-DB8C1CBEF6BF}" type="slidenum">
              <a:rPr lang="en-US" smtClean="0"/>
              <a:t>‹#›</a:t>
            </a:fld>
            <a:endParaRPr lang="en-US"/>
          </a:p>
        </p:txBody>
      </p:sp>
    </p:spTree>
    <p:extLst>
      <p:ext uri="{BB962C8B-B14F-4D97-AF65-F5344CB8AC3E}">
        <p14:creationId xmlns:p14="http://schemas.microsoft.com/office/powerpoint/2010/main" val="2458908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93866-EC12-5569-E419-C7E978B4B6E4}"/>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68C5495-1406-ACD9-1E34-85A43C0E0CF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1A75AFA-36D7-36EC-9B2C-7A90CF4AB74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9CAE7974-44D6-58F3-1417-EF848F3485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B19B94E-962A-25E1-0A87-553B4C4A00B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CF0E830E-0160-C184-9CFE-40617F8B4561}"/>
              </a:ext>
            </a:extLst>
          </p:cNvPr>
          <p:cNvSpPr>
            <a:spLocks noGrp="1"/>
          </p:cNvSpPr>
          <p:nvPr>
            <p:ph type="dt" sz="half" idx="10"/>
          </p:nvPr>
        </p:nvSpPr>
        <p:spPr/>
        <p:txBody>
          <a:bodyPr/>
          <a:lstStyle/>
          <a:p>
            <a:fld id="{18B4AA2F-5AC0-9A43-AC81-520A2D9C2609}" type="datetimeFigureOut">
              <a:rPr lang="en-US" smtClean="0"/>
              <a:t>6/24/2026</a:t>
            </a:fld>
            <a:endParaRPr lang="en-US"/>
          </a:p>
        </p:txBody>
      </p:sp>
      <p:sp>
        <p:nvSpPr>
          <p:cNvPr id="8" name="Footer Placeholder 7">
            <a:extLst>
              <a:ext uri="{FF2B5EF4-FFF2-40B4-BE49-F238E27FC236}">
                <a16:creationId xmlns:a16="http://schemas.microsoft.com/office/drawing/2014/main" id="{29C02922-8302-ECF7-A35D-A1FF4AD274D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E742FE8-9E5B-1FD7-72C9-0535F0694FEF}"/>
              </a:ext>
            </a:extLst>
          </p:cNvPr>
          <p:cNvSpPr>
            <a:spLocks noGrp="1"/>
          </p:cNvSpPr>
          <p:nvPr>
            <p:ph type="sldNum" sz="quarter" idx="12"/>
          </p:nvPr>
        </p:nvSpPr>
        <p:spPr/>
        <p:txBody>
          <a:bodyPr/>
          <a:lstStyle/>
          <a:p>
            <a:fld id="{32092E2D-BE4D-D142-BE8C-DB8C1CBEF6BF}" type="slidenum">
              <a:rPr lang="en-US" smtClean="0"/>
              <a:t>‹#›</a:t>
            </a:fld>
            <a:endParaRPr lang="en-US"/>
          </a:p>
        </p:txBody>
      </p:sp>
    </p:spTree>
    <p:extLst>
      <p:ext uri="{BB962C8B-B14F-4D97-AF65-F5344CB8AC3E}">
        <p14:creationId xmlns:p14="http://schemas.microsoft.com/office/powerpoint/2010/main" val="313400946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28E0AA-A8DA-10A8-D2F9-99D47DBDE627}"/>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1E002EE6-FB43-F70A-E4CC-BD1EB9BE63FF}"/>
              </a:ext>
            </a:extLst>
          </p:cNvPr>
          <p:cNvSpPr>
            <a:spLocks noGrp="1"/>
          </p:cNvSpPr>
          <p:nvPr>
            <p:ph type="dt" sz="half" idx="10"/>
          </p:nvPr>
        </p:nvSpPr>
        <p:spPr/>
        <p:txBody>
          <a:bodyPr/>
          <a:lstStyle/>
          <a:p>
            <a:fld id="{18B4AA2F-5AC0-9A43-AC81-520A2D9C2609}" type="datetimeFigureOut">
              <a:rPr lang="en-US" smtClean="0"/>
              <a:t>6/24/2026</a:t>
            </a:fld>
            <a:endParaRPr lang="en-US"/>
          </a:p>
        </p:txBody>
      </p:sp>
      <p:sp>
        <p:nvSpPr>
          <p:cNvPr id="4" name="Footer Placeholder 3">
            <a:extLst>
              <a:ext uri="{FF2B5EF4-FFF2-40B4-BE49-F238E27FC236}">
                <a16:creationId xmlns:a16="http://schemas.microsoft.com/office/drawing/2014/main" id="{76012EF2-0B66-28B3-EF65-511EB2F5CBC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B433F3D-74BC-82C0-35E2-1E894FC01C09}"/>
              </a:ext>
            </a:extLst>
          </p:cNvPr>
          <p:cNvSpPr>
            <a:spLocks noGrp="1"/>
          </p:cNvSpPr>
          <p:nvPr>
            <p:ph type="sldNum" sz="quarter" idx="12"/>
          </p:nvPr>
        </p:nvSpPr>
        <p:spPr/>
        <p:txBody>
          <a:bodyPr/>
          <a:lstStyle/>
          <a:p>
            <a:fld id="{32092E2D-BE4D-D142-BE8C-DB8C1CBEF6BF}" type="slidenum">
              <a:rPr lang="en-US" smtClean="0"/>
              <a:t>‹#›</a:t>
            </a:fld>
            <a:endParaRPr lang="en-US"/>
          </a:p>
        </p:txBody>
      </p:sp>
    </p:spTree>
    <p:extLst>
      <p:ext uri="{BB962C8B-B14F-4D97-AF65-F5344CB8AC3E}">
        <p14:creationId xmlns:p14="http://schemas.microsoft.com/office/powerpoint/2010/main" val="22419858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2E02048-3F16-E021-68A8-42DC005F4CA5}"/>
              </a:ext>
            </a:extLst>
          </p:cNvPr>
          <p:cNvSpPr>
            <a:spLocks noGrp="1"/>
          </p:cNvSpPr>
          <p:nvPr>
            <p:ph type="dt" sz="half" idx="10"/>
          </p:nvPr>
        </p:nvSpPr>
        <p:spPr/>
        <p:txBody>
          <a:bodyPr/>
          <a:lstStyle/>
          <a:p>
            <a:fld id="{18B4AA2F-5AC0-9A43-AC81-520A2D9C2609}" type="datetimeFigureOut">
              <a:rPr lang="en-US" smtClean="0"/>
              <a:t>6/24/2026</a:t>
            </a:fld>
            <a:endParaRPr lang="en-US"/>
          </a:p>
        </p:txBody>
      </p:sp>
      <p:sp>
        <p:nvSpPr>
          <p:cNvPr id="3" name="Footer Placeholder 2">
            <a:extLst>
              <a:ext uri="{FF2B5EF4-FFF2-40B4-BE49-F238E27FC236}">
                <a16:creationId xmlns:a16="http://schemas.microsoft.com/office/drawing/2014/main" id="{049613FA-3D3A-EA49-BFA1-9B76A15014D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F230B72-B5FD-5A47-9634-97F8AB1C9F2A}"/>
              </a:ext>
            </a:extLst>
          </p:cNvPr>
          <p:cNvSpPr>
            <a:spLocks noGrp="1"/>
          </p:cNvSpPr>
          <p:nvPr>
            <p:ph type="sldNum" sz="quarter" idx="12"/>
          </p:nvPr>
        </p:nvSpPr>
        <p:spPr/>
        <p:txBody>
          <a:bodyPr/>
          <a:lstStyle/>
          <a:p>
            <a:fld id="{32092E2D-BE4D-D142-BE8C-DB8C1CBEF6BF}" type="slidenum">
              <a:rPr lang="en-US" smtClean="0"/>
              <a:t>‹#›</a:t>
            </a:fld>
            <a:endParaRPr lang="en-US"/>
          </a:p>
        </p:txBody>
      </p:sp>
    </p:spTree>
    <p:extLst>
      <p:ext uri="{BB962C8B-B14F-4D97-AF65-F5344CB8AC3E}">
        <p14:creationId xmlns:p14="http://schemas.microsoft.com/office/powerpoint/2010/main" val="139913541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EA088-08BB-2E02-6FC1-5C41BE7ADDE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6049285D-A075-341E-F9A1-6DBEE0EEEAC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65D1F186-7C0A-A506-9B05-EC314CC847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057C4C3-F1EF-0607-63AB-4399B6E90144}"/>
              </a:ext>
            </a:extLst>
          </p:cNvPr>
          <p:cNvSpPr>
            <a:spLocks noGrp="1"/>
          </p:cNvSpPr>
          <p:nvPr>
            <p:ph type="dt" sz="half" idx="10"/>
          </p:nvPr>
        </p:nvSpPr>
        <p:spPr/>
        <p:txBody>
          <a:bodyPr/>
          <a:lstStyle/>
          <a:p>
            <a:fld id="{18B4AA2F-5AC0-9A43-AC81-520A2D9C2609}" type="datetimeFigureOut">
              <a:rPr lang="en-US" smtClean="0"/>
              <a:t>6/24/2026</a:t>
            </a:fld>
            <a:endParaRPr lang="en-US"/>
          </a:p>
        </p:txBody>
      </p:sp>
      <p:sp>
        <p:nvSpPr>
          <p:cNvPr id="6" name="Footer Placeholder 5">
            <a:extLst>
              <a:ext uri="{FF2B5EF4-FFF2-40B4-BE49-F238E27FC236}">
                <a16:creationId xmlns:a16="http://schemas.microsoft.com/office/drawing/2014/main" id="{6228A3EF-71BF-A2A0-0FDB-335A706B82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194DA0-4611-776C-E6D3-38B0E3226A43}"/>
              </a:ext>
            </a:extLst>
          </p:cNvPr>
          <p:cNvSpPr>
            <a:spLocks noGrp="1"/>
          </p:cNvSpPr>
          <p:nvPr>
            <p:ph type="sldNum" sz="quarter" idx="12"/>
          </p:nvPr>
        </p:nvSpPr>
        <p:spPr/>
        <p:txBody>
          <a:bodyPr/>
          <a:lstStyle/>
          <a:p>
            <a:fld id="{32092E2D-BE4D-D142-BE8C-DB8C1CBEF6BF}" type="slidenum">
              <a:rPr lang="en-US" smtClean="0"/>
              <a:t>‹#›</a:t>
            </a:fld>
            <a:endParaRPr lang="en-US"/>
          </a:p>
        </p:txBody>
      </p:sp>
    </p:spTree>
    <p:extLst>
      <p:ext uri="{BB962C8B-B14F-4D97-AF65-F5344CB8AC3E}">
        <p14:creationId xmlns:p14="http://schemas.microsoft.com/office/powerpoint/2010/main" val="368932982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94F68-2ABB-DCD4-33C4-AADE5A46FA7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20EBF5EA-63CF-50D2-D621-56395A80A0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3BEC691-A889-6A10-9F29-F5ACC30DEE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00CA86F-E67E-1687-2B03-F2D3353E4E32}"/>
              </a:ext>
            </a:extLst>
          </p:cNvPr>
          <p:cNvSpPr>
            <a:spLocks noGrp="1"/>
          </p:cNvSpPr>
          <p:nvPr>
            <p:ph type="dt" sz="half" idx="10"/>
          </p:nvPr>
        </p:nvSpPr>
        <p:spPr/>
        <p:txBody>
          <a:bodyPr/>
          <a:lstStyle/>
          <a:p>
            <a:fld id="{18B4AA2F-5AC0-9A43-AC81-520A2D9C2609}" type="datetimeFigureOut">
              <a:rPr lang="en-US" smtClean="0"/>
              <a:t>6/24/2026</a:t>
            </a:fld>
            <a:endParaRPr lang="en-US"/>
          </a:p>
        </p:txBody>
      </p:sp>
      <p:sp>
        <p:nvSpPr>
          <p:cNvPr id="6" name="Footer Placeholder 5">
            <a:extLst>
              <a:ext uri="{FF2B5EF4-FFF2-40B4-BE49-F238E27FC236}">
                <a16:creationId xmlns:a16="http://schemas.microsoft.com/office/drawing/2014/main" id="{23EA150A-094B-6BDD-42AC-DD1B0CF5BD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9C6608-EE44-92A6-90F6-9973452F5FC4}"/>
              </a:ext>
            </a:extLst>
          </p:cNvPr>
          <p:cNvSpPr>
            <a:spLocks noGrp="1"/>
          </p:cNvSpPr>
          <p:nvPr>
            <p:ph type="sldNum" sz="quarter" idx="12"/>
          </p:nvPr>
        </p:nvSpPr>
        <p:spPr/>
        <p:txBody>
          <a:bodyPr/>
          <a:lstStyle/>
          <a:p>
            <a:fld id="{32092E2D-BE4D-D142-BE8C-DB8C1CBEF6BF}" type="slidenum">
              <a:rPr lang="en-US" smtClean="0"/>
              <a:t>‹#›</a:t>
            </a:fld>
            <a:endParaRPr lang="en-US"/>
          </a:p>
        </p:txBody>
      </p:sp>
    </p:spTree>
    <p:extLst>
      <p:ext uri="{BB962C8B-B14F-4D97-AF65-F5344CB8AC3E}">
        <p14:creationId xmlns:p14="http://schemas.microsoft.com/office/powerpoint/2010/main" val="136645986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2A3A0-77C7-F2B8-F8B2-0DD9F872AE12}"/>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50A28DB0-4B90-A2EB-135A-833B3697FC3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2CCB160-DA7E-CAB2-F02C-E155CF5E5526}"/>
              </a:ext>
            </a:extLst>
          </p:cNvPr>
          <p:cNvSpPr>
            <a:spLocks noGrp="1"/>
          </p:cNvSpPr>
          <p:nvPr>
            <p:ph type="dt" sz="half" idx="10"/>
          </p:nvPr>
        </p:nvSpPr>
        <p:spPr/>
        <p:txBody>
          <a:bodyPr/>
          <a:lstStyle/>
          <a:p>
            <a:fld id="{18B4AA2F-5AC0-9A43-AC81-520A2D9C2609}" type="datetimeFigureOut">
              <a:rPr lang="en-US" smtClean="0"/>
              <a:t>6/24/2026</a:t>
            </a:fld>
            <a:endParaRPr lang="en-US"/>
          </a:p>
        </p:txBody>
      </p:sp>
      <p:sp>
        <p:nvSpPr>
          <p:cNvPr id="5" name="Footer Placeholder 4">
            <a:extLst>
              <a:ext uri="{FF2B5EF4-FFF2-40B4-BE49-F238E27FC236}">
                <a16:creationId xmlns:a16="http://schemas.microsoft.com/office/drawing/2014/main" id="{F69C0433-7C03-2F31-5133-AF281266B0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423EAD-D17A-62A2-C0B2-8CDDC67AB581}"/>
              </a:ext>
            </a:extLst>
          </p:cNvPr>
          <p:cNvSpPr>
            <a:spLocks noGrp="1"/>
          </p:cNvSpPr>
          <p:nvPr>
            <p:ph type="sldNum" sz="quarter" idx="12"/>
          </p:nvPr>
        </p:nvSpPr>
        <p:spPr/>
        <p:txBody>
          <a:bodyPr/>
          <a:lstStyle/>
          <a:p>
            <a:fld id="{32092E2D-BE4D-D142-BE8C-DB8C1CBEF6BF}" type="slidenum">
              <a:rPr lang="en-US" smtClean="0"/>
              <a:t>‹#›</a:t>
            </a:fld>
            <a:endParaRPr lang="en-US"/>
          </a:p>
        </p:txBody>
      </p:sp>
    </p:spTree>
    <p:extLst>
      <p:ext uri="{BB962C8B-B14F-4D97-AF65-F5344CB8AC3E}">
        <p14:creationId xmlns:p14="http://schemas.microsoft.com/office/powerpoint/2010/main" val="306568639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533971-165F-BBBD-5DE3-B786B1DF996E}"/>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7DA6CEA-3EC8-7C4E-88BF-783C24791EC3}"/>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5592E52-5549-CC26-47FF-6F68201EADCB}"/>
              </a:ext>
            </a:extLst>
          </p:cNvPr>
          <p:cNvSpPr>
            <a:spLocks noGrp="1"/>
          </p:cNvSpPr>
          <p:nvPr>
            <p:ph type="dt" sz="half" idx="10"/>
          </p:nvPr>
        </p:nvSpPr>
        <p:spPr/>
        <p:txBody>
          <a:bodyPr/>
          <a:lstStyle/>
          <a:p>
            <a:fld id="{18B4AA2F-5AC0-9A43-AC81-520A2D9C2609}" type="datetimeFigureOut">
              <a:rPr lang="en-US" smtClean="0"/>
              <a:t>6/24/2026</a:t>
            </a:fld>
            <a:endParaRPr lang="en-US"/>
          </a:p>
        </p:txBody>
      </p:sp>
      <p:sp>
        <p:nvSpPr>
          <p:cNvPr id="5" name="Footer Placeholder 4">
            <a:extLst>
              <a:ext uri="{FF2B5EF4-FFF2-40B4-BE49-F238E27FC236}">
                <a16:creationId xmlns:a16="http://schemas.microsoft.com/office/drawing/2014/main" id="{8EA6BD1A-7110-75A4-703B-61FCE4EFE5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A7A9AC-F640-7C9D-5022-12D9A119A1BB}"/>
              </a:ext>
            </a:extLst>
          </p:cNvPr>
          <p:cNvSpPr>
            <a:spLocks noGrp="1"/>
          </p:cNvSpPr>
          <p:nvPr>
            <p:ph type="sldNum" sz="quarter" idx="12"/>
          </p:nvPr>
        </p:nvSpPr>
        <p:spPr/>
        <p:txBody>
          <a:bodyPr/>
          <a:lstStyle/>
          <a:p>
            <a:fld id="{32092E2D-BE4D-D142-BE8C-DB8C1CBEF6BF}" type="slidenum">
              <a:rPr lang="en-US" smtClean="0"/>
              <a:t>‹#›</a:t>
            </a:fld>
            <a:endParaRPr lang="en-US"/>
          </a:p>
        </p:txBody>
      </p:sp>
    </p:spTree>
    <p:extLst>
      <p:ext uri="{BB962C8B-B14F-4D97-AF65-F5344CB8AC3E}">
        <p14:creationId xmlns:p14="http://schemas.microsoft.com/office/powerpoint/2010/main" val="36213605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FB75114-02EE-42E5-9F30-F2D829B7F9E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9FBD3FF4-3F06-412D-BF1E-E78F4EA05B5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F6AE8332-269D-4808-952B-63716F76D9B1}"/>
              </a:ext>
            </a:extLst>
          </p:cNvPr>
          <p:cNvSpPr>
            <a:spLocks noGrp="1"/>
          </p:cNvSpPr>
          <p:nvPr>
            <p:ph type="dt" sz="half" idx="10"/>
          </p:nvPr>
        </p:nvSpPr>
        <p:spPr/>
        <p:txBody>
          <a:bodyPr/>
          <a:lstStyle/>
          <a:p>
            <a:fld id="{12379905-091C-4476-8ADE-1B65ECAC84AB}" type="datetimeFigureOut">
              <a:rPr lang="en-IE" smtClean="0"/>
              <a:t>24/06/2026</a:t>
            </a:fld>
            <a:endParaRPr lang="en-IE"/>
          </a:p>
        </p:txBody>
      </p:sp>
      <p:sp>
        <p:nvSpPr>
          <p:cNvPr id="5" name="Footer Placeholder 4">
            <a:extLst>
              <a:ext uri="{FF2B5EF4-FFF2-40B4-BE49-F238E27FC236}">
                <a16:creationId xmlns:a16="http://schemas.microsoft.com/office/drawing/2014/main" id="{FBDE3667-8062-4D33-A378-3DEEB18FED7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FD587A8B-8086-4A6C-82D0-AF7B54190B54}"/>
              </a:ext>
            </a:extLst>
          </p:cNvPr>
          <p:cNvSpPr>
            <a:spLocks noGrp="1"/>
          </p:cNvSpPr>
          <p:nvPr>
            <p:ph type="sldNum" sz="quarter" idx="12"/>
          </p:nvPr>
        </p:nvSpPr>
        <p:spPr/>
        <p:txBody>
          <a:bodyPr/>
          <a:lstStyle/>
          <a:p>
            <a:fld id="{DB411F53-704A-44AF-BFEE-BF910A8FB71F}" type="slidenum">
              <a:rPr lang="en-IE" smtClean="0"/>
              <a:t>‹#›</a:t>
            </a:fld>
            <a:endParaRPr lang="en-IE"/>
          </a:p>
        </p:txBody>
      </p:sp>
    </p:spTree>
    <p:extLst>
      <p:ext uri="{BB962C8B-B14F-4D97-AF65-F5344CB8AC3E}">
        <p14:creationId xmlns:p14="http://schemas.microsoft.com/office/powerpoint/2010/main" val="38999795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990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739842" y="2482508"/>
            <a:ext cx="2578545" cy="1602796"/>
          </a:xfrm>
        </p:spPr>
        <p:txBody>
          <a:bodyPr/>
          <a:lstStyle>
            <a:lvl1pPr>
              <a:defRPr sz="3600">
                <a:solidFill>
                  <a:schemeClr val="tx1">
                    <a:lumMod val="75000"/>
                    <a:lumOff val="25000"/>
                  </a:schemeClr>
                </a:solidFill>
              </a:defRPr>
            </a:lvl1pPr>
          </a:lstStyle>
          <a:p>
            <a:r>
              <a:rPr lang="en-US" dirty="0"/>
              <a:t>Click to edit master title style</a:t>
            </a:r>
          </a:p>
        </p:txBody>
      </p:sp>
    </p:spTree>
    <p:extLst>
      <p:ext uri="{BB962C8B-B14F-4D97-AF65-F5344CB8AC3E}">
        <p14:creationId xmlns:p14="http://schemas.microsoft.com/office/powerpoint/2010/main" val="38388163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2245712"/>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36080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235873" y="6418877"/>
            <a:ext cx="513735" cy="227164"/>
          </a:xfrm>
          <a:prstGeom prst="rect">
            <a:avLst/>
          </a:prstGeom>
        </p:spPr>
        <p:txBody>
          <a:bodyPr/>
          <a:lstStyle/>
          <a:p>
            <a:fld id="{D8D877B3-D348-4611-9BDB-C5374591D951}" type="slidenum">
              <a:rPr lang="en-US" smtClean="0"/>
              <a:pPr/>
              <a:t>‹#›</a:t>
            </a:fld>
            <a:endParaRPr lang="en-US" dirty="0"/>
          </a:p>
        </p:txBody>
      </p:sp>
      <p:sp>
        <p:nvSpPr>
          <p:cNvPr id="4" name="Picture Placeholder 4"/>
          <p:cNvSpPr>
            <a:spLocks noGrp="1"/>
          </p:cNvSpPr>
          <p:nvPr>
            <p:ph type="pic" sz="quarter" idx="11" hasCustomPrompt="1"/>
          </p:nvPr>
        </p:nvSpPr>
        <p:spPr>
          <a:xfrm>
            <a:off x="-4" y="0"/>
            <a:ext cx="12192000" cy="6858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7" name="Title 4">
            <a:extLst>
              <a:ext uri="{FF2B5EF4-FFF2-40B4-BE49-F238E27FC236}">
                <a16:creationId xmlns:a16="http://schemas.microsoft.com/office/drawing/2014/main" id="{E8621744-4530-CE0B-B9F3-1CDD54C9D3E5}"/>
              </a:ext>
            </a:extLst>
          </p:cNvPr>
          <p:cNvSpPr>
            <a:spLocks noGrp="1"/>
          </p:cNvSpPr>
          <p:nvPr>
            <p:ph type="title" hasCustomPrompt="1"/>
          </p:nvPr>
        </p:nvSpPr>
        <p:spPr>
          <a:xfrm>
            <a:off x="731838" y="4068997"/>
            <a:ext cx="6980176" cy="1496533"/>
          </a:xfrm>
        </p:spPr>
        <p:txBody>
          <a:bodyPr/>
          <a:lstStyle>
            <a:lvl1pPr>
              <a:defRPr sz="4400">
                <a:solidFill>
                  <a:schemeClr val="tx1">
                    <a:lumMod val="75000"/>
                    <a:lumOff val="25000"/>
                  </a:schemeClr>
                </a:solidFill>
              </a:defRPr>
            </a:lvl1pPr>
          </a:lstStyle>
          <a:p>
            <a:r>
              <a:rPr lang="en-US" dirty="0"/>
              <a:t>Click to edit </a:t>
            </a:r>
            <a:br>
              <a:rPr lang="en-US" dirty="0"/>
            </a:br>
            <a:r>
              <a:rPr lang="en-US" dirty="0"/>
              <a:t>master title style</a:t>
            </a:r>
          </a:p>
        </p:txBody>
      </p:sp>
      <p:sp>
        <p:nvSpPr>
          <p:cNvPr id="8" name="Title 4">
            <a:extLst>
              <a:ext uri="{FF2B5EF4-FFF2-40B4-BE49-F238E27FC236}">
                <a16:creationId xmlns:a16="http://schemas.microsoft.com/office/drawing/2014/main" id="{FC2568BD-91D2-EB05-9550-66B39D8B90B5}"/>
              </a:ext>
            </a:extLst>
          </p:cNvPr>
          <p:cNvSpPr txBox="1">
            <a:spLocks/>
          </p:cNvSpPr>
          <p:nvPr userDrawn="1"/>
        </p:nvSpPr>
        <p:spPr>
          <a:xfrm>
            <a:off x="731838" y="5374947"/>
            <a:ext cx="3870643" cy="688226"/>
          </a:xfrm>
          <a:prstGeom prst="rect">
            <a:avLst/>
          </a:prstGeom>
          <a:effectLst/>
        </p:spPr>
        <p:txBody>
          <a:bodyPr vert="horz" lIns="0" tIns="192024" rIns="0" bIns="0" rtlCol="0" anchor="t" anchorCtr="0">
            <a:noAutofit/>
          </a:bodyPr>
          <a:lstStyle>
            <a:lvl1pPr algn="l" defTabSz="914318" rtl="0" eaLnBrk="1" latinLnBrk="0" hangingPunct="1">
              <a:lnSpc>
                <a:spcPct val="80000"/>
              </a:lnSpc>
              <a:spcBef>
                <a:spcPct val="0"/>
              </a:spcBef>
              <a:buNone/>
              <a:defRPr sz="4400" kern="1200" spc="-151" baseline="0">
                <a:solidFill>
                  <a:schemeClr val="tx1">
                    <a:lumMod val="75000"/>
                    <a:lumOff val="25000"/>
                  </a:schemeClr>
                </a:solidFill>
                <a:latin typeface="+mj-lt"/>
                <a:ea typeface="+mj-ea"/>
                <a:cs typeface="+mj-cs"/>
              </a:defRPr>
            </a:lvl1pPr>
          </a:lstStyle>
          <a:p>
            <a:r>
              <a:rPr lang="en-US" sz="1800" spc="0" dirty="0">
                <a:latin typeface="Open Sans" panose="020B0606030504020204" pitchFamily="34" charset="0"/>
                <a:ea typeface="Open Sans" panose="020B0606030504020204" pitchFamily="34" charset="0"/>
                <a:cs typeface="Open Sans" panose="020B0606030504020204" pitchFamily="34" charset="0"/>
              </a:rPr>
              <a:t>Click to edit master title style</a:t>
            </a:r>
          </a:p>
        </p:txBody>
      </p:sp>
      <p:pic>
        <p:nvPicPr>
          <p:cNvPr id="6" name="Picture 5">
            <a:extLst>
              <a:ext uri="{FF2B5EF4-FFF2-40B4-BE49-F238E27FC236}">
                <a16:creationId xmlns:a16="http://schemas.microsoft.com/office/drawing/2014/main" id="{69AD0241-17A3-D0FE-3F01-3B073AEF30C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551940" y="6057195"/>
            <a:ext cx="476365" cy="683999"/>
          </a:xfrm>
          <a:prstGeom prst="rect">
            <a:avLst/>
          </a:prstGeom>
        </p:spPr>
      </p:pic>
    </p:spTree>
    <p:extLst>
      <p:ext uri="{BB962C8B-B14F-4D97-AF65-F5344CB8AC3E}">
        <p14:creationId xmlns:p14="http://schemas.microsoft.com/office/powerpoint/2010/main" val="4350303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4" name="Picture Placeholder 4"/>
          <p:cNvSpPr>
            <a:spLocks noGrp="1"/>
          </p:cNvSpPr>
          <p:nvPr>
            <p:ph type="pic" sz="quarter" idx="11" hasCustomPrompt="1"/>
          </p:nvPr>
        </p:nvSpPr>
        <p:spPr>
          <a:xfrm>
            <a:off x="0" y="0"/>
            <a:ext cx="12192000" cy="6858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pic>
        <p:nvPicPr>
          <p:cNvPr id="5" name="Picture 4">
            <a:extLst>
              <a:ext uri="{FF2B5EF4-FFF2-40B4-BE49-F238E27FC236}">
                <a16:creationId xmlns:a16="http://schemas.microsoft.com/office/drawing/2014/main" id="{D9105BB6-42D9-79D8-E9F3-58BD9E8CEE5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551940" y="6057195"/>
            <a:ext cx="476365" cy="683999"/>
          </a:xfrm>
          <a:prstGeom prst="rect">
            <a:avLst/>
          </a:prstGeom>
        </p:spPr>
      </p:pic>
    </p:spTree>
    <p:extLst>
      <p:ext uri="{BB962C8B-B14F-4D97-AF65-F5344CB8AC3E}">
        <p14:creationId xmlns:p14="http://schemas.microsoft.com/office/powerpoint/2010/main" val="18262250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746046" y="2335515"/>
            <a:ext cx="3250768" cy="1897272"/>
          </a:xfrm>
        </p:spPr>
        <p:txBody>
          <a:bodyPr/>
          <a:lstStyle>
            <a:lvl1pPr>
              <a:defRPr>
                <a:solidFill>
                  <a:schemeClr val="tx1">
                    <a:lumMod val="75000"/>
                    <a:lumOff val="25000"/>
                  </a:schemeClr>
                </a:solidFill>
              </a:defRPr>
            </a:lvl1pPr>
          </a:lstStyle>
          <a:p>
            <a:r>
              <a:rPr lang="en-US" dirty="0"/>
              <a:t>Click to edit master title style</a:t>
            </a:r>
          </a:p>
        </p:txBody>
      </p:sp>
    </p:spTree>
    <p:extLst>
      <p:ext uri="{BB962C8B-B14F-4D97-AF65-F5344CB8AC3E}">
        <p14:creationId xmlns:p14="http://schemas.microsoft.com/office/powerpoint/2010/main" val="17779187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739842" y="2482508"/>
            <a:ext cx="2578545" cy="1602796"/>
          </a:xfrm>
        </p:spPr>
        <p:txBody>
          <a:bodyPr/>
          <a:lstStyle>
            <a:lvl1pPr>
              <a:defRPr sz="3600">
                <a:solidFill>
                  <a:schemeClr val="tx1">
                    <a:lumMod val="75000"/>
                    <a:lumOff val="25000"/>
                  </a:schemeClr>
                </a:solidFill>
              </a:defRPr>
            </a:lvl1pPr>
          </a:lstStyle>
          <a:p>
            <a:r>
              <a:rPr lang="en-US" dirty="0"/>
              <a:t>Click to edit master title style</a:t>
            </a:r>
          </a:p>
        </p:txBody>
      </p:sp>
    </p:spTree>
    <p:extLst>
      <p:ext uri="{BB962C8B-B14F-4D97-AF65-F5344CB8AC3E}">
        <p14:creationId xmlns:p14="http://schemas.microsoft.com/office/powerpoint/2010/main" val="929409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0EAAB-D3C3-41E2-9730-8A0CE3B31DF5}"/>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9A85C87A-BE8C-4818-BED7-99DB2B147B0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F092DA6-6F18-449E-8774-AD144C8F21AB}"/>
              </a:ext>
            </a:extLst>
          </p:cNvPr>
          <p:cNvSpPr>
            <a:spLocks noGrp="1"/>
          </p:cNvSpPr>
          <p:nvPr>
            <p:ph type="dt" sz="half" idx="10"/>
          </p:nvPr>
        </p:nvSpPr>
        <p:spPr/>
        <p:txBody>
          <a:bodyPr/>
          <a:lstStyle/>
          <a:p>
            <a:fld id="{12379905-091C-4476-8ADE-1B65ECAC84AB}" type="datetimeFigureOut">
              <a:rPr lang="en-IE" smtClean="0"/>
              <a:t>24/06/2026</a:t>
            </a:fld>
            <a:endParaRPr lang="en-IE"/>
          </a:p>
        </p:txBody>
      </p:sp>
      <p:sp>
        <p:nvSpPr>
          <p:cNvPr id="5" name="Footer Placeholder 4">
            <a:extLst>
              <a:ext uri="{FF2B5EF4-FFF2-40B4-BE49-F238E27FC236}">
                <a16:creationId xmlns:a16="http://schemas.microsoft.com/office/drawing/2014/main" id="{24F96385-F638-494B-9DCB-AA968F8B0D95}"/>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7A101040-8F2A-463F-B5B1-3303C462BC60}"/>
              </a:ext>
            </a:extLst>
          </p:cNvPr>
          <p:cNvSpPr>
            <a:spLocks noGrp="1"/>
          </p:cNvSpPr>
          <p:nvPr>
            <p:ph type="sldNum" sz="quarter" idx="12"/>
          </p:nvPr>
        </p:nvSpPr>
        <p:spPr/>
        <p:txBody>
          <a:bodyPr/>
          <a:lstStyle/>
          <a:p>
            <a:fld id="{DB411F53-704A-44AF-BFEE-BF910A8FB71F}" type="slidenum">
              <a:rPr lang="en-IE" smtClean="0"/>
              <a:t>‹#›</a:t>
            </a:fld>
            <a:endParaRPr lang="en-IE"/>
          </a:p>
        </p:txBody>
      </p:sp>
    </p:spTree>
    <p:extLst>
      <p:ext uri="{BB962C8B-B14F-4D97-AF65-F5344CB8AC3E}">
        <p14:creationId xmlns:p14="http://schemas.microsoft.com/office/powerpoint/2010/main" val="12061239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739843" y="1181100"/>
            <a:ext cx="4229100" cy="1436643"/>
          </a:xfrm>
        </p:spPr>
        <p:txBody>
          <a:bodyPr/>
          <a:lstStyle>
            <a:lvl1pPr>
              <a:defRPr sz="3600">
                <a:solidFill>
                  <a:schemeClr val="tx1">
                    <a:lumMod val="75000"/>
                    <a:lumOff val="25000"/>
                  </a:schemeClr>
                </a:solidFill>
              </a:defRPr>
            </a:lvl1pPr>
          </a:lstStyle>
          <a:p>
            <a:r>
              <a:rPr lang="en-US" dirty="0"/>
              <a:t>Click to edit master title style</a:t>
            </a:r>
          </a:p>
        </p:txBody>
      </p:sp>
    </p:spTree>
    <p:extLst>
      <p:ext uri="{BB962C8B-B14F-4D97-AF65-F5344CB8AC3E}">
        <p14:creationId xmlns:p14="http://schemas.microsoft.com/office/powerpoint/2010/main" val="9047144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739846" y="1181100"/>
            <a:ext cx="4229100" cy="1476067"/>
          </a:xfrm>
        </p:spPr>
        <p:txBody>
          <a:bodyPr/>
          <a:lstStyle>
            <a:lvl1pPr>
              <a:defRPr sz="3600">
                <a:solidFill>
                  <a:schemeClr val="tx1">
                    <a:lumMod val="75000"/>
                    <a:lumOff val="25000"/>
                  </a:schemeClr>
                </a:solidFill>
              </a:defRPr>
            </a:lvl1pPr>
          </a:lstStyle>
          <a:p>
            <a:r>
              <a:rPr lang="en-US" dirty="0"/>
              <a:t>Click to edit master title style</a:t>
            </a:r>
          </a:p>
        </p:txBody>
      </p:sp>
      <p:sp>
        <p:nvSpPr>
          <p:cNvPr id="6" name="Picture Placeholder 4"/>
          <p:cNvSpPr>
            <a:spLocks noGrp="1"/>
          </p:cNvSpPr>
          <p:nvPr>
            <p:ph type="pic" sz="quarter" idx="11" hasCustomPrompt="1"/>
          </p:nvPr>
        </p:nvSpPr>
        <p:spPr>
          <a:xfrm>
            <a:off x="0" y="3320514"/>
            <a:ext cx="12192000" cy="2629869"/>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Tree>
    <p:extLst>
      <p:ext uri="{BB962C8B-B14F-4D97-AF65-F5344CB8AC3E}">
        <p14:creationId xmlns:p14="http://schemas.microsoft.com/office/powerpoint/2010/main" val="30243070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7_Custom Layout">
    <p:spTree>
      <p:nvGrpSpPr>
        <p:cNvPr id="1" name=""/>
        <p:cNvGrpSpPr/>
        <p:nvPr/>
      </p:nvGrpSpPr>
      <p:grpSpPr>
        <a:xfrm>
          <a:off x="0" y="0"/>
          <a:ext cx="0" cy="0"/>
          <a:chOff x="0" y="0"/>
          <a:chExt cx="0" cy="0"/>
        </a:xfrm>
      </p:grpSpPr>
      <p:sp>
        <p:nvSpPr>
          <p:cNvPr id="6" name="Picture Placeholder 4"/>
          <p:cNvSpPr>
            <a:spLocks noGrp="1" noChangeAspect="1"/>
          </p:cNvSpPr>
          <p:nvPr>
            <p:ph type="pic" sz="quarter" idx="11" hasCustomPrompt="1"/>
          </p:nvPr>
        </p:nvSpPr>
        <p:spPr>
          <a:xfrm>
            <a:off x="781803" y="2493950"/>
            <a:ext cx="10570410" cy="3456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5" name="Title 4"/>
          <p:cNvSpPr>
            <a:spLocks noGrp="1"/>
          </p:cNvSpPr>
          <p:nvPr>
            <p:ph type="title" hasCustomPrompt="1"/>
          </p:nvPr>
        </p:nvSpPr>
        <p:spPr>
          <a:xfrm>
            <a:off x="739846" y="1181100"/>
            <a:ext cx="4046467" cy="833437"/>
          </a:xfrm>
        </p:spPr>
        <p:txBody>
          <a:bodyPr/>
          <a:lstStyle>
            <a:lvl1pPr>
              <a:defRPr sz="3600">
                <a:solidFill>
                  <a:schemeClr val="tx1">
                    <a:lumMod val="75000"/>
                    <a:lumOff val="25000"/>
                  </a:schemeClr>
                </a:solidFill>
              </a:defRPr>
            </a:lvl1pPr>
          </a:lstStyle>
          <a:p>
            <a:r>
              <a:rPr lang="en-US" dirty="0"/>
              <a:t>Click to edit master title style</a:t>
            </a:r>
          </a:p>
        </p:txBody>
      </p:sp>
    </p:spTree>
    <p:extLst>
      <p:ext uri="{BB962C8B-B14F-4D97-AF65-F5344CB8AC3E}">
        <p14:creationId xmlns:p14="http://schemas.microsoft.com/office/powerpoint/2010/main" val="12191242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8" name="Title 4"/>
          <p:cNvSpPr>
            <a:spLocks noGrp="1"/>
          </p:cNvSpPr>
          <p:nvPr>
            <p:ph type="title" hasCustomPrompt="1"/>
          </p:nvPr>
        </p:nvSpPr>
        <p:spPr>
          <a:xfrm>
            <a:off x="739844" y="1181099"/>
            <a:ext cx="3860292" cy="1083799"/>
          </a:xfrm>
        </p:spPr>
        <p:txBody>
          <a:bodyPr/>
          <a:lstStyle>
            <a:lvl1pPr>
              <a:defRPr sz="3600">
                <a:solidFill>
                  <a:schemeClr val="tx1">
                    <a:lumMod val="75000"/>
                    <a:lumOff val="25000"/>
                  </a:schemeClr>
                </a:solidFill>
              </a:defRPr>
            </a:lvl1pPr>
          </a:lstStyle>
          <a:p>
            <a:r>
              <a:rPr lang="en-US" dirty="0"/>
              <a:t>Click to edit master title style</a:t>
            </a:r>
          </a:p>
        </p:txBody>
      </p:sp>
      <p:sp>
        <p:nvSpPr>
          <p:cNvPr id="9" name="Picture Placeholder 4">
            <a:extLst>
              <a:ext uri="{FF2B5EF4-FFF2-40B4-BE49-F238E27FC236}">
                <a16:creationId xmlns:a16="http://schemas.microsoft.com/office/drawing/2014/main" id="{365DF0AF-B560-01C4-C345-8FBB14F11B36}"/>
              </a:ext>
            </a:extLst>
          </p:cNvPr>
          <p:cNvSpPr>
            <a:spLocks noGrp="1"/>
          </p:cNvSpPr>
          <p:nvPr>
            <p:ph type="pic" sz="quarter" idx="14" hasCustomPrompt="1"/>
          </p:nvPr>
        </p:nvSpPr>
        <p:spPr>
          <a:xfrm>
            <a:off x="731838" y="2510127"/>
            <a:ext cx="3780000" cy="2880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10" name="Picture Placeholder 4">
            <a:extLst>
              <a:ext uri="{FF2B5EF4-FFF2-40B4-BE49-F238E27FC236}">
                <a16:creationId xmlns:a16="http://schemas.microsoft.com/office/drawing/2014/main" id="{FDB5A3D0-5275-3C54-3D9E-394CB8F71250}"/>
              </a:ext>
            </a:extLst>
          </p:cNvPr>
          <p:cNvSpPr>
            <a:spLocks noGrp="1"/>
          </p:cNvSpPr>
          <p:nvPr>
            <p:ph type="pic" sz="quarter" idx="15" hasCustomPrompt="1"/>
          </p:nvPr>
        </p:nvSpPr>
        <p:spPr>
          <a:xfrm>
            <a:off x="4569029" y="2510182"/>
            <a:ext cx="3780000" cy="2880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11" name="Picture Placeholder 4">
            <a:extLst>
              <a:ext uri="{FF2B5EF4-FFF2-40B4-BE49-F238E27FC236}">
                <a16:creationId xmlns:a16="http://schemas.microsoft.com/office/drawing/2014/main" id="{38F2438E-8720-A12F-2985-40CEF6A508F9}"/>
              </a:ext>
            </a:extLst>
          </p:cNvPr>
          <p:cNvSpPr>
            <a:spLocks noGrp="1"/>
          </p:cNvSpPr>
          <p:nvPr>
            <p:ph type="pic" sz="quarter" idx="16" hasCustomPrompt="1"/>
          </p:nvPr>
        </p:nvSpPr>
        <p:spPr>
          <a:xfrm>
            <a:off x="8390782" y="2510127"/>
            <a:ext cx="3780000" cy="2880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Tree>
    <p:extLst>
      <p:ext uri="{BB962C8B-B14F-4D97-AF65-F5344CB8AC3E}">
        <p14:creationId xmlns:p14="http://schemas.microsoft.com/office/powerpoint/2010/main" val="25017310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5" name="Picture Placeholder 4"/>
          <p:cNvSpPr>
            <a:spLocks noGrp="1"/>
          </p:cNvSpPr>
          <p:nvPr>
            <p:ph type="pic" sz="quarter" idx="11" hasCustomPrompt="1"/>
          </p:nvPr>
        </p:nvSpPr>
        <p:spPr>
          <a:xfrm>
            <a:off x="4837707" y="1"/>
            <a:ext cx="3598627" cy="2289976"/>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6" name="Picture Placeholder 4"/>
          <p:cNvSpPr>
            <a:spLocks noGrp="1"/>
          </p:cNvSpPr>
          <p:nvPr>
            <p:ph type="pic" sz="quarter" idx="12" hasCustomPrompt="1"/>
          </p:nvPr>
        </p:nvSpPr>
        <p:spPr>
          <a:xfrm>
            <a:off x="4837707" y="2289977"/>
            <a:ext cx="3598627" cy="2289976"/>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7" name="Picture Placeholder 4"/>
          <p:cNvSpPr>
            <a:spLocks noGrp="1"/>
          </p:cNvSpPr>
          <p:nvPr>
            <p:ph type="pic" sz="quarter" idx="13" hasCustomPrompt="1"/>
          </p:nvPr>
        </p:nvSpPr>
        <p:spPr>
          <a:xfrm>
            <a:off x="4837707" y="4573989"/>
            <a:ext cx="3598627" cy="2284011"/>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8" name="Title 4"/>
          <p:cNvSpPr>
            <a:spLocks noGrp="1"/>
          </p:cNvSpPr>
          <p:nvPr>
            <p:ph type="title" hasCustomPrompt="1"/>
          </p:nvPr>
        </p:nvSpPr>
        <p:spPr>
          <a:xfrm>
            <a:off x="739846" y="2480751"/>
            <a:ext cx="3863151" cy="1621619"/>
          </a:xfrm>
        </p:spPr>
        <p:txBody>
          <a:bodyPr/>
          <a:lstStyle>
            <a:lvl1pPr>
              <a:defRPr sz="3600">
                <a:solidFill>
                  <a:schemeClr val="tx1">
                    <a:lumMod val="75000"/>
                    <a:lumOff val="25000"/>
                  </a:schemeClr>
                </a:solidFill>
              </a:defRPr>
            </a:lvl1pPr>
          </a:lstStyle>
          <a:p>
            <a:r>
              <a:rPr lang="en-US" dirty="0"/>
              <a:t>Click to edit master title style</a:t>
            </a:r>
          </a:p>
        </p:txBody>
      </p:sp>
    </p:spTree>
    <p:extLst>
      <p:ext uri="{BB962C8B-B14F-4D97-AF65-F5344CB8AC3E}">
        <p14:creationId xmlns:p14="http://schemas.microsoft.com/office/powerpoint/2010/main" val="34770217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5" name="Picture Placeholder 4"/>
          <p:cNvSpPr>
            <a:spLocks noGrp="1"/>
          </p:cNvSpPr>
          <p:nvPr>
            <p:ph type="pic" sz="quarter" idx="11" hasCustomPrompt="1"/>
          </p:nvPr>
        </p:nvSpPr>
        <p:spPr>
          <a:xfrm>
            <a:off x="4885413" y="1"/>
            <a:ext cx="3113599" cy="2289976"/>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6" name="Picture Placeholder 4"/>
          <p:cNvSpPr>
            <a:spLocks noGrp="1"/>
          </p:cNvSpPr>
          <p:nvPr>
            <p:ph type="pic" sz="quarter" idx="12" hasCustomPrompt="1"/>
          </p:nvPr>
        </p:nvSpPr>
        <p:spPr>
          <a:xfrm>
            <a:off x="4473601" y="2289977"/>
            <a:ext cx="3113599" cy="2289976"/>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7" name="Picture Placeholder 4"/>
          <p:cNvSpPr>
            <a:spLocks noGrp="1"/>
          </p:cNvSpPr>
          <p:nvPr>
            <p:ph type="pic" sz="quarter" idx="13" hasCustomPrompt="1"/>
          </p:nvPr>
        </p:nvSpPr>
        <p:spPr>
          <a:xfrm>
            <a:off x="4885413" y="4573989"/>
            <a:ext cx="3113599" cy="2284011"/>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8" name="Title 4"/>
          <p:cNvSpPr>
            <a:spLocks noGrp="1"/>
          </p:cNvSpPr>
          <p:nvPr>
            <p:ph type="title" hasCustomPrompt="1"/>
          </p:nvPr>
        </p:nvSpPr>
        <p:spPr>
          <a:xfrm>
            <a:off x="739850" y="2480756"/>
            <a:ext cx="4229100" cy="1621619"/>
          </a:xfrm>
        </p:spPr>
        <p:txBody>
          <a:bodyPr/>
          <a:lstStyle>
            <a:lvl1pPr>
              <a:defRPr sz="3600">
                <a:solidFill>
                  <a:schemeClr val="tx1">
                    <a:lumMod val="75000"/>
                    <a:lumOff val="25000"/>
                  </a:schemeClr>
                </a:solidFill>
              </a:defRPr>
            </a:lvl1pPr>
          </a:lstStyle>
          <a:p>
            <a:r>
              <a:rPr lang="en-US" dirty="0"/>
              <a:t>Click to edit master title style</a:t>
            </a:r>
          </a:p>
        </p:txBody>
      </p:sp>
    </p:spTree>
    <p:extLst>
      <p:ext uri="{BB962C8B-B14F-4D97-AF65-F5344CB8AC3E}">
        <p14:creationId xmlns:p14="http://schemas.microsoft.com/office/powerpoint/2010/main" val="8332638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9_Custom Layout">
    <p:spTree>
      <p:nvGrpSpPr>
        <p:cNvPr id="1" name=""/>
        <p:cNvGrpSpPr/>
        <p:nvPr/>
      </p:nvGrpSpPr>
      <p:grpSpPr>
        <a:xfrm>
          <a:off x="0" y="0"/>
          <a:ext cx="0" cy="0"/>
          <a:chOff x="0" y="0"/>
          <a:chExt cx="0" cy="0"/>
        </a:xfrm>
      </p:grpSpPr>
      <p:sp>
        <p:nvSpPr>
          <p:cNvPr id="9" name="Picture Placeholder 4">
            <a:extLst>
              <a:ext uri="{FF2B5EF4-FFF2-40B4-BE49-F238E27FC236}">
                <a16:creationId xmlns:a16="http://schemas.microsoft.com/office/drawing/2014/main" id="{B603797D-C0B7-E31A-25D1-6C3111E1B8E2}"/>
              </a:ext>
            </a:extLst>
          </p:cNvPr>
          <p:cNvSpPr>
            <a:spLocks noGrp="1"/>
          </p:cNvSpPr>
          <p:nvPr>
            <p:ph type="pic" sz="quarter" idx="11" hasCustomPrompt="1"/>
          </p:nvPr>
        </p:nvSpPr>
        <p:spPr>
          <a:xfrm>
            <a:off x="9056536" y="0"/>
            <a:ext cx="3135464" cy="6858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10" name="Title 4">
            <a:extLst>
              <a:ext uri="{FF2B5EF4-FFF2-40B4-BE49-F238E27FC236}">
                <a16:creationId xmlns:a16="http://schemas.microsoft.com/office/drawing/2014/main" id="{0A6E38F8-F71B-33AA-7CAC-99B8486628AD}"/>
              </a:ext>
            </a:extLst>
          </p:cNvPr>
          <p:cNvSpPr>
            <a:spLocks noGrp="1"/>
          </p:cNvSpPr>
          <p:nvPr>
            <p:ph type="title" hasCustomPrompt="1"/>
          </p:nvPr>
        </p:nvSpPr>
        <p:spPr>
          <a:xfrm>
            <a:off x="739846" y="1181100"/>
            <a:ext cx="4229100" cy="1436643"/>
          </a:xfrm>
        </p:spPr>
        <p:txBody>
          <a:bodyPr/>
          <a:lstStyle>
            <a:lvl1pPr>
              <a:defRPr sz="3600">
                <a:solidFill>
                  <a:schemeClr val="tx1">
                    <a:lumMod val="75000"/>
                    <a:lumOff val="25000"/>
                  </a:schemeClr>
                </a:solidFill>
              </a:defRPr>
            </a:lvl1pPr>
          </a:lstStyle>
          <a:p>
            <a:r>
              <a:rPr lang="en-US" dirty="0"/>
              <a:t>Click to edit master title style</a:t>
            </a:r>
          </a:p>
        </p:txBody>
      </p:sp>
      <p:pic>
        <p:nvPicPr>
          <p:cNvPr id="4" name="Picture 3">
            <a:extLst>
              <a:ext uri="{FF2B5EF4-FFF2-40B4-BE49-F238E27FC236}">
                <a16:creationId xmlns:a16="http://schemas.microsoft.com/office/drawing/2014/main" id="{1F536EDC-A73D-052F-E19F-AE43A89990F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551940" y="6057195"/>
            <a:ext cx="476365" cy="683999"/>
          </a:xfrm>
          <a:prstGeom prst="rect">
            <a:avLst/>
          </a:prstGeom>
        </p:spPr>
      </p:pic>
    </p:spTree>
    <p:extLst>
      <p:ext uri="{BB962C8B-B14F-4D97-AF65-F5344CB8AC3E}">
        <p14:creationId xmlns:p14="http://schemas.microsoft.com/office/powerpoint/2010/main" val="6385547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739846" y="1181100"/>
            <a:ext cx="4229100" cy="1436643"/>
          </a:xfrm>
        </p:spPr>
        <p:txBody>
          <a:bodyPr/>
          <a:lstStyle>
            <a:lvl1pPr>
              <a:defRPr sz="3600">
                <a:solidFill>
                  <a:schemeClr val="tx1">
                    <a:lumMod val="75000"/>
                    <a:lumOff val="25000"/>
                  </a:schemeClr>
                </a:solidFill>
              </a:defRPr>
            </a:lvl1pPr>
          </a:lstStyle>
          <a:p>
            <a:r>
              <a:rPr lang="en-US" dirty="0"/>
              <a:t>Click to edit master title style</a:t>
            </a:r>
          </a:p>
        </p:txBody>
      </p:sp>
      <p:sp>
        <p:nvSpPr>
          <p:cNvPr id="6" name="Picture Placeholder 4"/>
          <p:cNvSpPr>
            <a:spLocks noGrp="1" noChangeAspect="1"/>
          </p:cNvSpPr>
          <p:nvPr>
            <p:ph type="pic" sz="quarter" idx="11" hasCustomPrompt="1"/>
          </p:nvPr>
        </p:nvSpPr>
        <p:spPr>
          <a:xfrm>
            <a:off x="6159442" y="1181100"/>
            <a:ext cx="5192771" cy="2448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7" name="Picture Placeholder 4"/>
          <p:cNvSpPr>
            <a:spLocks noGrp="1" noChangeAspect="1"/>
          </p:cNvSpPr>
          <p:nvPr>
            <p:ph type="pic" sz="quarter" idx="12" hasCustomPrompt="1"/>
          </p:nvPr>
        </p:nvSpPr>
        <p:spPr>
          <a:xfrm>
            <a:off x="3690564" y="3897950"/>
            <a:ext cx="3051058" cy="2052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Tree>
    <p:extLst>
      <p:ext uri="{BB962C8B-B14F-4D97-AF65-F5344CB8AC3E}">
        <p14:creationId xmlns:p14="http://schemas.microsoft.com/office/powerpoint/2010/main" val="33757217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731839" y="2318260"/>
            <a:ext cx="5364162" cy="1857123"/>
          </a:xfrm>
        </p:spPr>
        <p:txBody>
          <a:bodyPr/>
          <a:lstStyle>
            <a:lvl1pPr>
              <a:defRPr>
                <a:solidFill>
                  <a:schemeClr val="tx1">
                    <a:lumMod val="75000"/>
                    <a:lumOff val="25000"/>
                  </a:schemeClr>
                </a:solidFill>
              </a:defRPr>
            </a:lvl1pPr>
          </a:lstStyle>
          <a:p>
            <a:r>
              <a:rPr lang="en-US" dirty="0"/>
              <a:t>Click to edit </a:t>
            </a:r>
            <a:br>
              <a:rPr lang="en-US" dirty="0"/>
            </a:br>
            <a:r>
              <a:rPr lang="en-US" dirty="0"/>
              <a:t>master title style</a:t>
            </a:r>
          </a:p>
        </p:txBody>
      </p:sp>
      <p:sp>
        <p:nvSpPr>
          <p:cNvPr id="6" name="Picture Placeholder 4"/>
          <p:cNvSpPr>
            <a:spLocks noGrp="1"/>
          </p:cNvSpPr>
          <p:nvPr>
            <p:ph type="pic" sz="quarter" idx="11" hasCustomPrompt="1"/>
          </p:nvPr>
        </p:nvSpPr>
        <p:spPr>
          <a:xfrm>
            <a:off x="10207597" y="0"/>
            <a:ext cx="1980000" cy="3106057"/>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7" name="Picture Placeholder 4"/>
          <p:cNvSpPr>
            <a:spLocks noGrp="1"/>
          </p:cNvSpPr>
          <p:nvPr>
            <p:ph type="pic" sz="quarter" idx="12" hasCustomPrompt="1"/>
          </p:nvPr>
        </p:nvSpPr>
        <p:spPr>
          <a:xfrm>
            <a:off x="8155959" y="0"/>
            <a:ext cx="1980000" cy="5696857"/>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8" name="Picture Placeholder 4"/>
          <p:cNvSpPr>
            <a:spLocks noGrp="1"/>
          </p:cNvSpPr>
          <p:nvPr>
            <p:ph type="pic" sz="quarter" idx="13" hasCustomPrompt="1"/>
          </p:nvPr>
        </p:nvSpPr>
        <p:spPr>
          <a:xfrm>
            <a:off x="6104322" y="0"/>
            <a:ext cx="1980000" cy="4963886"/>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Tree>
    <p:extLst>
      <p:ext uri="{BB962C8B-B14F-4D97-AF65-F5344CB8AC3E}">
        <p14:creationId xmlns:p14="http://schemas.microsoft.com/office/powerpoint/2010/main" val="73236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5" name="Picture Placeholder 4"/>
          <p:cNvSpPr>
            <a:spLocks noGrp="1"/>
          </p:cNvSpPr>
          <p:nvPr>
            <p:ph type="pic" sz="quarter" idx="11" hasCustomPrompt="1"/>
          </p:nvPr>
        </p:nvSpPr>
        <p:spPr>
          <a:xfrm>
            <a:off x="9056536" y="0"/>
            <a:ext cx="3135464" cy="6858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6" name="Title 4"/>
          <p:cNvSpPr>
            <a:spLocks noGrp="1"/>
          </p:cNvSpPr>
          <p:nvPr>
            <p:ph type="title" hasCustomPrompt="1"/>
          </p:nvPr>
        </p:nvSpPr>
        <p:spPr>
          <a:xfrm>
            <a:off x="731838" y="2463502"/>
            <a:ext cx="5364162" cy="1621619"/>
          </a:xfrm>
        </p:spPr>
        <p:txBody>
          <a:bodyPr/>
          <a:lstStyle>
            <a:lvl1pPr>
              <a:defRPr sz="3600">
                <a:solidFill>
                  <a:schemeClr val="tx1">
                    <a:lumMod val="75000"/>
                    <a:lumOff val="25000"/>
                  </a:schemeClr>
                </a:solidFill>
              </a:defRPr>
            </a:lvl1pPr>
          </a:lstStyle>
          <a:p>
            <a:r>
              <a:rPr lang="en-US" dirty="0"/>
              <a:t>Click to edit </a:t>
            </a:r>
            <a:br>
              <a:rPr lang="en-US" dirty="0"/>
            </a:br>
            <a:r>
              <a:rPr lang="en-US" dirty="0"/>
              <a:t>master title style</a:t>
            </a:r>
          </a:p>
        </p:txBody>
      </p:sp>
      <p:pic>
        <p:nvPicPr>
          <p:cNvPr id="4" name="Picture 3">
            <a:extLst>
              <a:ext uri="{FF2B5EF4-FFF2-40B4-BE49-F238E27FC236}">
                <a16:creationId xmlns:a16="http://schemas.microsoft.com/office/drawing/2014/main" id="{AA843BD5-92E3-6337-9286-2D19F0D6A9D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551940" y="6057195"/>
            <a:ext cx="476365" cy="683999"/>
          </a:xfrm>
          <a:prstGeom prst="rect">
            <a:avLst/>
          </a:prstGeom>
        </p:spPr>
      </p:pic>
    </p:spTree>
    <p:extLst>
      <p:ext uri="{BB962C8B-B14F-4D97-AF65-F5344CB8AC3E}">
        <p14:creationId xmlns:p14="http://schemas.microsoft.com/office/powerpoint/2010/main" val="2523005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FD36E-43E4-4E6B-ADAB-5B2A4A65ED5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76398A96-DF6C-4AF5-8BAB-76E9571151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C5583E0-75E7-41C0-AD92-5414EDEFA781}"/>
              </a:ext>
            </a:extLst>
          </p:cNvPr>
          <p:cNvSpPr>
            <a:spLocks noGrp="1"/>
          </p:cNvSpPr>
          <p:nvPr>
            <p:ph type="dt" sz="half" idx="10"/>
          </p:nvPr>
        </p:nvSpPr>
        <p:spPr/>
        <p:txBody>
          <a:bodyPr/>
          <a:lstStyle/>
          <a:p>
            <a:fld id="{12379905-091C-4476-8ADE-1B65ECAC84AB}" type="datetimeFigureOut">
              <a:rPr lang="en-IE" smtClean="0"/>
              <a:t>24/06/2026</a:t>
            </a:fld>
            <a:endParaRPr lang="en-IE"/>
          </a:p>
        </p:txBody>
      </p:sp>
      <p:sp>
        <p:nvSpPr>
          <p:cNvPr id="5" name="Footer Placeholder 4">
            <a:extLst>
              <a:ext uri="{FF2B5EF4-FFF2-40B4-BE49-F238E27FC236}">
                <a16:creationId xmlns:a16="http://schemas.microsoft.com/office/drawing/2014/main" id="{2E59273A-A01D-47F2-BA35-66CDB523704D}"/>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9E6A8E37-9531-4C94-8100-847A8B1761EF}"/>
              </a:ext>
            </a:extLst>
          </p:cNvPr>
          <p:cNvSpPr>
            <a:spLocks noGrp="1"/>
          </p:cNvSpPr>
          <p:nvPr>
            <p:ph type="sldNum" sz="quarter" idx="12"/>
          </p:nvPr>
        </p:nvSpPr>
        <p:spPr/>
        <p:txBody>
          <a:bodyPr/>
          <a:lstStyle/>
          <a:p>
            <a:fld id="{DB411F53-704A-44AF-BFEE-BF910A8FB71F}" type="slidenum">
              <a:rPr lang="en-IE" smtClean="0"/>
              <a:t>‹#›</a:t>
            </a:fld>
            <a:endParaRPr lang="en-IE"/>
          </a:p>
        </p:txBody>
      </p:sp>
    </p:spTree>
    <p:extLst>
      <p:ext uri="{BB962C8B-B14F-4D97-AF65-F5344CB8AC3E}">
        <p14:creationId xmlns:p14="http://schemas.microsoft.com/office/powerpoint/2010/main" val="37966920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5" name="Picture Placeholder 4"/>
          <p:cNvSpPr>
            <a:spLocks noGrp="1"/>
          </p:cNvSpPr>
          <p:nvPr>
            <p:ph type="pic" sz="quarter" idx="11" hasCustomPrompt="1"/>
          </p:nvPr>
        </p:nvSpPr>
        <p:spPr>
          <a:xfrm>
            <a:off x="0" y="0"/>
            <a:ext cx="6096000" cy="6858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6" name="Title 4"/>
          <p:cNvSpPr>
            <a:spLocks noGrp="1"/>
          </p:cNvSpPr>
          <p:nvPr>
            <p:ph type="title" hasCustomPrompt="1"/>
          </p:nvPr>
        </p:nvSpPr>
        <p:spPr>
          <a:xfrm>
            <a:off x="5206448" y="1181100"/>
            <a:ext cx="6414052" cy="2247900"/>
          </a:xfrm>
        </p:spPr>
        <p:txBody>
          <a:bodyPr/>
          <a:lstStyle>
            <a:lvl1pPr>
              <a:defRPr sz="5400">
                <a:solidFill>
                  <a:schemeClr val="tx1">
                    <a:lumMod val="75000"/>
                    <a:lumOff val="25000"/>
                  </a:schemeClr>
                </a:solidFill>
              </a:defRPr>
            </a:lvl1pPr>
          </a:lstStyle>
          <a:p>
            <a:r>
              <a:rPr lang="en-US" dirty="0"/>
              <a:t>Click to edit master title style</a:t>
            </a:r>
          </a:p>
        </p:txBody>
      </p:sp>
    </p:spTree>
    <p:extLst>
      <p:ext uri="{BB962C8B-B14F-4D97-AF65-F5344CB8AC3E}">
        <p14:creationId xmlns:p14="http://schemas.microsoft.com/office/powerpoint/2010/main" val="36660536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5" name="Picture Placeholder 4"/>
          <p:cNvSpPr>
            <a:spLocks noGrp="1"/>
          </p:cNvSpPr>
          <p:nvPr>
            <p:ph type="pic" sz="quarter" idx="11" hasCustomPrompt="1"/>
          </p:nvPr>
        </p:nvSpPr>
        <p:spPr>
          <a:xfrm>
            <a:off x="4579951" y="0"/>
            <a:ext cx="7612049" cy="6858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6" name="Title 4"/>
          <p:cNvSpPr>
            <a:spLocks noGrp="1"/>
          </p:cNvSpPr>
          <p:nvPr>
            <p:ph type="title" hasCustomPrompt="1"/>
          </p:nvPr>
        </p:nvSpPr>
        <p:spPr>
          <a:xfrm>
            <a:off x="731838" y="1181100"/>
            <a:ext cx="7549114" cy="2247900"/>
          </a:xfrm>
        </p:spPr>
        <p:txBody>
          <a:bodyPr/>
          <a:lstStyle>
            <a:lvl1pPr>
              <a:defRPr sz="5400">
                <a:solidFill>
                  <a:schemeClr val="tx1">
                    <a:lumMod val="75000"/>
                    <a:lumOff val="25000"/>
                  </a:schemeClr>
                </a:solidFill>
              </a:defRPr>
            </a:lvl1pPr>
          </a:lstStyle>
          <a:p>
            <a:r>
              <a:rPr lang="en-US" dirty="0"/>
              <a:t>Click to edit master title style</a:t>
            </a:r>
          </a:p>
        </p:txBody>
      </p:sp>
    </p:spTree>
    <p:extLst>
      <p:ext uri="{BB962C8B-B14F-4D97-AF65-F5344CB8AC3E}">
        <p14:creationId xmlns:p14="http://schemas.microsoft.com/office/powerpoint/2010/main" val="20734580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5" name="Picture Placeholder 4"/>
          <p:cNvSpPr>
            <a:spLocks noGrp="1"/>
          </p:cNvSpPr>
          <p:nvPr>
            <p:ph type="pic" sz="quarter" idx="11" hasCustomPrompt="1"/>
          </p:nvPr>
        </p:nvSpPr>
        <p:spPr>
          <a:xfrm>
            <a:off x="1866900" y="627326"/>
            <a:ext cx="10325101" cy="3429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7" name="Title 4"/>
          <p:cNvSpPr>
            <a:spLocks noGrp="1"/>
          </p:cNvSpPr>
          <p:nvPr>
            <p:ph type="title" hasCustomPrompt="1"/>
          </p:nvPr>
        </p:nvSpPr>
        <p:spPr>
          <a:xfrm>
            <a:off x="1866900" y="4342796"/>
            <a:ext cx="4229100" cy="1621619"/>
          </a:xfrm>
        </p:spPr>
        <p:txBody>
          <a:bodyPr/>
          <a:lstStyle>
            <a:lvl1pPr>
              <a:defRPr sz="3600">
                <a:solidFill>
                  <a:schemeClr val="tx1">
                    <a:lumMod val="75000"/>
                    <a:lumOff val="25000"/>
                  </a:schemeClr>
                </a:solidFill>
              </a:defRPr>
            </a:lvl1pPr>
          </a:lstStyle>
          <a:p>
            <a:r>
              <a:rPr lang="en-US" dirty="0"/>
              <a:t>Click to edit master title style</a:t>
            </a:r>
          </a:p>
        </p:txBody>
      </p:sp>
    </p:spTree>
    <p:extLst>
      <p:ext uri="{BB962C8B-B14F-4D97-AF65-F5344CB8AC3E}">
        <p14:creationId xmlns:p14="http://schemas.microsoft.com/office/powerpoint/2010/main" val="128423298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5" name="Picture Placeholder 4"/>
          <p:cNvSpPr>
            <a:spLocks noGrp="1"/>
          </p:cNvSpPr>
          <p:nvPr>
            <p:ph type="pic" sz="quarter" idx="11" hasCustomPrompt="1"/>
          </p:nvPr>
        </p:nvSpPr>
        <p:spPr>
          <a:xfrm>
            <a:off x="1866900" y="2703829"/>
            <a:ext cx="10325101" cy="3245584"/>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7" name="Title 4"/>
          <p:cNvSpPr>
            <a:spLocks noGrp="1"/>
          </p:cNvSpPr>
          <p:nvPr>
            <p:ph type="title" hasCustomPrompt="1"/>
          </p:nvPr>
        </p:nvSpPr>
        <p:spPr>
          <a:xfrm>
            <a:off x="1866899" y="1181100"/>
            <a:ext cx="6150049" cy="1436643"/>
          </a:xfrm>
        </p:spPr>
        <p:txBody>
          <a:bodyPr/>
          <a:lstStyle>
            <a:lvl1pPr>
              <a:defRPr sz="3600">
                <a:solidFill>
                  <a:schemeClr val="tx1">
                    <a:lumMod val="75000"/>
                    <a:lumOff val="25000"/>
                  </a:schemeClr>
                </a:solidFill>
              </a:defRPr>
            </a:lvl1pPr>
          </a:lstStyle>
          <a:p>
            <a:r>
              <a:rPr lang="en-US" dirty="0"/>
              <a:t>CLICK TO EDIT MASTER TITLE STYLE</a:t>
            </a:r>
          </a:p>
        </p:txBody>
      </p:sp>
    </p:spTree>
    <p:extLst>
      <p:ext uri="{BB962C8B-B14F-4D97-AF65-F5344CB8AC3E}">
        <p14:creationId xmlns:p14="http://schemas.microsoft.com/office/powerpoint/2010/main" val="34896168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9_Custom Layout">
    <p:spTree>
      <p:nvGrpSpPr>
        <p:cNvPr id="1" name=""/>
        <p:cNvGrpSpPr/>
        <p:nvPr/>
      </p:nvGrpSpPr>
      <p:grpSpPr>
        <a:xfrm>
          <a:off x="0" y="0"/>
          <a:ext cx="0" cy="0"/>
          <a:chOff x="0" y="0"/>
          <a:chExt cx="0" cy="0"/>
        </a:xfrm>
      </p:grpSpPr>
      <p:sp>
        <p:nvSpPr>
          <p:cNvPr id="5" name="Picture Placeholder 4"/>
          <p:cNvSpPr>
            <a:spLocks noGrp="1"/>
          </p:cNvSpPr>
          <p:nvPr>
            <p:ph type="pic" sz="quarter" idx="11" hasCustomPrompt="1"/>
          </p:nvPr>
        </p:nvSpPr>
        <p:spPr>
          <a:xfrm>
            <a:off x="1866901" y="3429000"/>
            <a:ext cx="4229100" cy="2521857"/>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6" name="Picture Placeholder 4"/>
          <p:cNvSpPr>
            <a:spLocks noGrp="1"/>
          </p:cNvSpPr>
          <p:nvPr>
            <p:ph type="pic" sz="quarter" idx="12" hasCustomPrompt="1"/>
          </p:nvPr>
        </p:nvSpPr>
        <p:spPr>
          <a:xfrm>
            <a:off x="6489701" y="3429000"/>
            <a:ext cx="4229100" cy="2521857"/>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Tree>
    <p:extLst>
      <p:ext uri="{BB962C8B-B14F-4D97-AF65-F5344CB8AC3E}">
        <p14:creationId xmlns:p14="http://schemas.microsoft.com/office/powerpoint/2010/main" val="39851720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5" name="Picture Placeholder 4"/>
          <p:cNvSpPr>
            <a:spLocks noGrp="1" noChangeAspect="1"/>
          </p:cNvSpPr>
          <p:nvPr>
            <p:ph type="pic" sz="quarter" idx="12" hasCustomPrompt="1"/>
          </p:nvPr>
        </p:nvSpPr>
        <p:spPr>
          <a:xfrm>
            <a:off x="731838" y="760946"/>
            <a:ext cx="10263558" cy="5184000"/>
          </a:xfrm>
          <a:prstGeom prst="rect">
            <a:avLst/>
          </a:prstGeom>
          <a:pattFill prst="pct5">
            <a:fgClr>
              <a:schemeClr val="tx1"/>
            </a:fgClr>
            <a:bgClr>
              <a:schemeClr val="bg1"/>
            </a:bgClr>
          </a:pattFill>
        </p:spPr>
        <p:txBody>
          <a:bodyPr anchor="ctr">
            <a:normAutofit/>
          </a:bodyPr>
          <a:lstStyle>
            <a:lvl1pPr algn="ctr">
              <a:defRPr sz="1000" b="1" baseline="0"/>
            </a:lvl1pPr>
          </a:lstStyle>
          <a:p>
            <a:r>
              <a:rPr lang="en-US" dirty="0"/>
              <a:t>Drag &amp; Drop Image</a:t>
            </a:r>
          </a:p>
        </p:txBody>
      </p:sp>
    </p:spTree>
    <p:extLst>
      <p:ext uri="{BB962C8B-B14F-4D97-AF65-F5344CB8AC3E}">
        <p14:creationId xmlns:p14="http://schemas.microsoft.com/office/powerpoint/2010/main" val="147182612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0_Custom Layout">
    <p:spTree>
      <p:nvGrpSpPr>
        <p:cNvPr id="1" name=""/>
        <p:cNvGrpSpPr/>
        <p:nvPr/>
      </p:nvGrpSpPr>
      <p:grpSpPr>
        <a:xfrm>
          <a:off x="0" y="0"/>
          <a:ext cx="0" cy="0"/>
          <a:chOff x="0" y="0"/>
          <a:chExt cx="0" cy="0"/>
        </a:xfrm>
      </p:grpSpPr>
      <p:sp>
        <p:nvSpPr>
          <p:cNvPr id="5" name="Picture Placeholder 4"/>
          <p:cNvSpPr>
            <a:spLocks noGrp="1"/>
          </p:cNvSpPr>
          <p:nvPr>
            <p:ph type="pic" sz="quarter" idx="12" hasCustomPrompt="1"/>
          </p:nvPr>
        </p:nvSpPr>
        <p:spPr>
          <a:xfrm>
            <a:off x="2462325" y="2822818"/>
            <a:ext cx="2385785" cy="312783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10" name="Title 4"/>
          <p:cNvSpPr>
            <a:spLocks noGrp="1"/>
          </p:cNvSpPr>
          <p:nvPr>
            <p:ph type="title" hasCustomPrompt="1"/>
          </p:nvPr>
        </p:nvSpPr>
        <p:spPr>
          <a:xfrm>
            <a:off x="744277" y="1181100"/>
            <a:ext cx="5298558" cy="1436643"/>
          </a:xfrm>
        </p:spPr>
        <p:txBody>
          <a:bodyPr/>
          <a:lstStyle>
            <a:lvl1pPr>
              <a:defRPr sz="3600">
                <a:solidFill>
                  <a:schemeClr val="tx1">
                    <a:lumMod val="75000"/>
                    <a:lumOff val="25000"/>
                  </a:schemeClr>
                </a:solidFill>
              </a:defRPr>
            </a:lvl1pPr>
          </a:lstStyle>
          <a:p>
            <a:r>
              <a:rPr lang="en-US" dirty="0"/>
              <a:t>Click to edit </a:t>
            </a:r>
            <a:br>
              <a:rPr lang="en-US" dirty="0"/>
            </a:br>
            <a:r>
              <a:rPr lang="en-US" dirty="0"/>
              <a:t>master title style</a:t>
            </a:r>
          </a:p>
        </p:txBody>
      </p:sp>
      <p:sp>
        <p:nvSpPr>
          <p:cNvPr id="13" name="Picture Placeholder 4"/>
          <p:cNvSpPr>
            <a:spLocks noGrp="1"/>
          </p:cNvSpPr>
          <p:nvPr>
            <p:ph type="pic" sz="quarter" idx="13" hasCustomPrompt="1"/>
          </p:nvPr>
        </p:nvSpPr>
        <p:spPr>
          <a:xfrm>
            <a:off x="4928896" y="2822818"/>
            <a:ext cx="2385785" cy="312783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14" name="Picture Placeholder 4"/>
          <p:cNvSpPr>
            <a:spLocks noGrp="1"/>
          </p:cNvSpPr>
          <p:nvPr>
            <p:ph type="pic" sz="quarter" idx="14" hasCustomPrompt="1"/>
          </p:nvPr>
        </p:nvSpPr>
        <p:spPr>
          <a:xfrm>
            <a:off x="7374201" y="2822818"/>
            <a:ext cx="2385785" cy="312783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15" name="Picture Placeholder 4"/>
          <p:cNvSpPr>
            <a:spLocks noGrp="1"/>
          </p:cNvSpPr>
          <p:nvPr>
            <p:ph type="pic" sz="quarter" idx="15" hasCustomPrompt="1"/>
          </p:nvPr>
        </p:nvSpPr>
        <p:spPr>
          <a:xfrm>
            <a:off x="9819506" y="2822818"/>
            <a:ext cx="2385785" cy="312783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8" name="Picture Placeholder 4">
            <a:extLst>
              <a:ext uri="{FF2B5EF4-FFF2-40B4-BE49-F238E27FC236}">
                <a16:creationId xmlns:a16="http://schemas.microsoft.com/office/drawing/2014/main" id="{9AC00C4C-6D6A-C780-6EA4-E96EA0813971}"/>
              </a:ext>
            </a:extLst>
          </p:cNvPr>
          <p:cNvSpPr>
            <a:spLocks noGrp="1"/>
          </p:cNvSpPr>
          <p:nvPr>
            <p:ph type="pic" sz="quarter" idx="16" hasCustomPrompt="1"/>
          </p:nvPr>
        </p:nvSpPr>
        <p:spPr>
          <a:xfrm>
            <a:off x="5930" y="2812185"/>
            <a:ext cx="2385785" cy="312783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Tree>
    <p:extLst>
      <p:ext uri="{BB962C8B-B14F-4D97-AF65-F5344CB8AC3E}">
        <p14:creationId xmlns:p14="http://schemas.microsoft.com/office/powerpoint/2010/main" val="40373498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731838" y="2463520"/>
            <a:ext cx="5364162" cy="1857123"/>
          </a:xfrm>
        </p:spPr>
        <p:txBody>
          <a:bodyPr/>
          <a:lstStyle>
            <a:lvl1pPr>
              <a:defRPr sz="3600">
                <a:solidFill>
                  <a:schemeClr val="tx1">
                    <a:lumMod val="75000"/>
                    <a:lumOff val="25000"/>
                  </a:schemeClr>
                </a:solidFill>
              </a:defRPr>
            </a:lvl1pPr>
          </a:lstStyle>
          <a:p>
            <a:r>
              <a:rPr lang="en-US" dirty="0"/>
              <a:t>Click to edit </a:t>
            </a:r>
            <a:br>
              <a:rPr lang="en-US" dirty="0"/>
            </a:br>
            <a:r>
              <a:rPr lang="en-US" dirty="0"/>
              <a:t>master title style</a:t>
            </a:r>
          </a:p>
        </p:txBody>
      </p:sp>
      <p:sp>
        <p:nvSpPr>
          <p:cNvPr id="6" name="Picture Placeholder 4"/>
          <p:cNvSpPr>
            <a:spLocks noGrp="1"/>
          </p:cNvSpPr>
          <p:nvPr>
            <p:ph type="pic" sz="quarter" idx="12" hasCustomPrompt="1"/>
          </p:nvPr>
        </p:nvSpPr>
        <p:spPr>
          <a:xfrm>
            <a:off x="7649028" y="2318656"/>
            <a:ext cx="2220685" cy="2220685"/>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7" name="Picture Placeholder 4"/>
          <p:cNvSpPr>
            <a:spLocks noGrp="1"/>
          </p:cNvSpPr>
          <p:nvPr>
            <p:ph type="pic" sz="quarter" idx="13" hasCustomPrompt="1"/>
          </p:nvPr>
        </p:nvSpPr>
        <p:spPr>
          <a:xfrm>
            <a:off x="9971315" y="2318657"/>
            <a:ext cx="2220685" cy="2220685"/>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8" name="Picture Placeholder 4"/>
          <p:cNvSpPr>
            <a:spLocks noGrp="1"/>
          </p:cNvSpPr>
          <p:nvPr>
            <p:ph type="pic" sz="quarter" idx="14" hasCustomPrompt="1"/>
          </p:nvPr>
        </p:nvSpPr>
        <p:spPr>
          <a:xfrm>
            <a:off x="9971315" y="0"/>
            <a:ext cx="2220685" cy="2220685"/>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9" name="Picture Placeholder 4"/>
          <p:cNvSpPr>
            <a:spLocks noGrp="1"/>
          </p:cNvSpPr>
          <p:nvPr>
            <p:ph type="pic" sz="quarter" idx="15" hasCustomPrompt="1"/>
          </p:nvPr>
        </p:nvSpPr>
        <p:spPr>
          <a:xfrm>
            <a:off x="9971314" y="4637315"/>
            <a:ext cx="2220685" cy="2220685"/>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10" name="Picture Placeholder 4"/>
          <p:cNvSpPr>
            <a:spLocks noGrp="1"/>
          </p:cNvSpPr>
          <p:nvPr>
            <p:ph type="pic" sz="quarter" idx="16" hasCustomPrompt="1"/>
          </p:nvPr>
        </p:nvSpPr>
        <p:spPr>
          <a:xfrm>
            <a:off x="7649028" y="4637315"/>
            <a:ext cx="2220685" cy="2220685"/>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11" name="Picture Placeholder 4"/>
          <p:cNvSpPr>
            <a:spLocks noGrp="1"/>
          </p:cNvSpPr>
          <p:nvPr>
            <p:ph type="pic" sz="quarter" idx="17" hasCustomPrompt="1"/>
          </p:nvPr>
        </p:nvSpPr>
        <p:spPr>
          <a:xfrm>
            <a:off x="5326741" y="2318657"/>
            <a:ext cx="2220685" cy="2220685"/>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Tree>
    <p:extLst>
      <p:ext uri="{BB962C8B-B14F-4D97-AF65-F5344CB8AC3E}">
        <p14:creationId xmlns:p14="http://schemas.microsoft.com/office/powerpoint/2010/main" val="125652633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sp>
        <p:nvSpPr>
          <p:cNvPr id="10" name="Title 4"/>
          <p:cNvSpPr>
            <a:spLocks noGrp="1"/>
          </p:cNvSpPr>
          <p:nvPr>
            <p:ph type="title" hasCustomPrompt="1"/>
          </p:nvPr>
        </p:nvSpPr>
        <p:spPr>
          <a:xfrm>
            <a:off x="731838" y="4653725"/>
            <a:ext cx="5364162" cy="1404176"/>
          </a:xfrm>
        </p:spPr>
        <p:txBody>
          <a:bodyPr/>
          <a:lstStyle>
            <a:lvl1pPr>
              <a:defRPr sz="3600">
                <a:solidFill>
                  <a:schemeClr val="tx1">
                    <a:lumMod val="75000"/>
                    <a:lumOff val="25000"/>
                  </a:schemeClr>
                </a:solidFill>
              </a:defRPr>
            </a:lvl1pPr>
          </a:lstStyle>
          <a:p>
            <a:r>
              <a:rPr lang="en-US" dirty="0"/>
              <a:t>Click to edit </a:t>
            </a:r>
            <a:br>
              <a:rPr lang="en-US" dirty="0"/>
            </a:br>
            <a:r>
              <a:rPr lang="en-US" dirty="0"/>
              <a:t>master title style</a:t>
            </a:r>
          </a:p>
        </p:txBody>
      </p:sp>
      <p:sp>
        <p:nvSpPr>
          <p:cNvPr id="13" name="Picture Placeholder 4">
            <a:extLst>
              <a:ext uri="{FF2B5EF4-FFF2-40B4-BE49-F238E27FC236}">
                <a16:creationId xmlns:a16="http://schemas.microsoft.com/office/drawing/2014/main" id="{E51AE983-AE16-B6F5-373D-E5804F6BA7A0}"/>
              </a:ext>
            </a:extLst>
          </p:cNvPr>
          <p:cNvSpPr>
            <a:spLocks noGrp="1"/>
          </p:cNvSpPr>
          <p:nvPr>
            <p:ph type="pic" sz="quarter" idx="18" hasCustomPrompt="1"/>
          </p:nvPr>
        </p:nvSpPr>
        <p:spPr>
          <a:xfrm>
            <a:off x="741074" y="1190336"/>
            <a:ext cx="2160000" cy="2160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9" name="Picture Placeholder 4">
            <a:extLst>
              <a:ext uri="{FF2B5EF4-FFF2-40B4-BE49-F238E27FC236}">
                <a16:creationId xmlns:a16="http://schemas.microsoft.com/office/drawing/2014/main" id="{D3A38738-728D-672E-3E6A-F6FF9FE38412}"/>
              </a:ext>
            </a:extLst>
          </p:cNvPr>
          <p:cNvSpPr>
            <a:spLocks noGrp="1"/>
          </p:cNvSpPr>
          <p:nvPr>
            <p:ph type="pic" sz="quarter" idx="19" hasCustomPrompt="1"/>
          </p:nvPr>
        </p:nvSpPr>
        <p:spPr>
          <a:xfrm>
            <a:off x="3008602" y="1190336"/>
            <a:ext cx="2160000" cy="2160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11" name="Picture Placeholder 4">
            <a:extLst>
              <a:ext uri="{FF2B5EF4-FFF2-40B4-BE49-F238E27FC236}">
                <a16:creationId xmlns:a16="http://schemas.microsoft.com/office/drawing/2014/main" id="{BCAE0E6C-850A-3E02-FC54-25815DE65C54}"/>
              </a:ext>
            </a:extLst>
          </p:cNvPr>
          <p:cNvSpPr>
            <a:spLocks noGrp="1"/>
          </p:cNvSpPr>
          <p:nvPr>
            <p:ph type="pic" sz="quarter" idx="20" hasCustomPrompt="1"/>
          </p:nvPr>
        </p:nvSpPr>
        <p:spPr>
          <a:xfrm>
            <a:off x="5266892" y="1190336"/>
            <a:ext cx="2160000" cy="2160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18" name="Picture Placeholder 4">
            <a:extLst>
              <a:ext uri="{FF2B5EF4-FFF2-40B4-BE49-F238E27FC236}">
                <a16:creationId xmlns:a16="http://schemas.microsoft.com/office/drawing/2014/main" id="{E0CF9732-B58C-064C-F459-5BB7B4EA7720}"/>
              </a:ext>
            </a:extLst>
          </p:cNvPr>
          <p:cNvSpPr>
            <a:spLocks noGrp="1"/>
          </p:cNvSpPr>
          <p:nvPr>
            <p:ph type="pic" sz="quarter" idx="21" hasCustomPrompt="1"/>
          </p:nvPr>
        </p:nvSpPr>
        <p:spPr>
          <a:xfrm>
            <a:off x="7534419" y="1190336"/>
            <a:ext cx="2160000" cy="2160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19" name="Picture Placeholder 4">
            <a:extLst>
              <a:ext uri="{FF2B5EF4-FFF2-40B4-BE49-F238E27FC236}">
                <a16:creationId xmlns:a16="http://schemas.microsoft.com/office/drawing/2014/main" id="{278AEAE1-6292-DD86-0D72-339A33DA3CD0}"/>
              </a:ext>
            </a:extLst>
          </p:cNvPr>
          <p:cNvSpPr>
            <a:spLocks noGrp="1"/>
          </p:cNvSpPr>
          <p:nvPr>
            <p:ph type="pic" sz="quarter" idx="22" hasCustomPrompt="1"/>
          </p:nvPr>
        </p:nvSpPr>
        <p:spPr>
          <a:xfrm>
            <a:off x="9797328" y="1190336"/>
            <a:ext cx="2160000" cy="2160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Tree>
    <p:extLst>
      <p:ext uri="{BB962C8B-B14F-4D97-AF65-F5344CB8AC3E}">
        <p14:creationId xmlns:p14="http://schemas.microsoft.com/office/powerpoint/2010/main" val="18856034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0_Custom Layout">
    <p:spTree>
      <p:nvGrpSpPr>
        <p:cNvPr id="1" name=""/>
        <p:cNvGrpSpPr/>
        <p:nvPr/>
      </p:nvGrpSpPr>
      <p:grpSpPr>
        <a:xfrm>
          <a:off x="0" y="0"/>
          <a:ext cx="0" cy="0"/>
          <a:chOff x="0" y="0"/>
          <a:chExt cx="0" cy="0"/>
        </a:xfrm>
      </p:grpSpPr>
      <p:sp>
        <p:nvSpPr>
          <p:cNvPr id="5" name="Picture Placeholder 4"/>
          <p:cNvSpPr>
            <a:spLocks noGrp="1" noChangeAspect="1"/>
          </p:cNvSpPr>
          <p:nvPr>
            <p:ph type="pic" sz="quarter" idx="11" hasCustomPrompt="1"/>
          </p:nvPr>
        </p:nvSpPr>
        <p:spPr>
          <a:xfrm>
            <a:off x="731838" y="765950"/>
            <a:ext cx="6799896" cy="5184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Tree>
    <p:extLst>
      <p:ext uri="{BB962C8B-B14F-4D97-AF65-F5344CB8AC3E}">
        <p14:creationId xmlns:p14="http://schemas.microsoft.com/office/powerpoint/2010/main" val="538804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7DE4C-494E-4B1C-A316-867365119E7B}"/>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3D6FFC90-C8BE-4DAD-A87A-602BD97504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F990B321-8378-4F7F-A566-5605CB30D5F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9146C171-4CCB-4293-B562-A0BCC6EEA81C}"/>
              </a:ext>
            </a:extLst>
          </p:cNvPr>
          <p:cNvSpPr>
            <a:spLocks noGrp="1"/>
          </p:cNvSpPr>
          <p:nvPr>
            <p:ph type="dt" sz="half" idx="10"/>
          </p:nvPr>
        </p:nvSpPr>
        <p:spPr/>
        <p:txBody>
          <a:bodyPr/>
          <a:lstStyle/>
          <a:p>
            <a:fld id="{12379905-091C-4476-8ADE-1B65ECAC84AB}" type="datetimeFigureOut">
              <a:rPr lang="en-IE" smtClean="0"/>
              <a:t>24/06/2026</a:t>
            </a:fld>
            <a:endParaRPr lang="en-IE"/>
          </a:p>
        </p:txBody>
      </p:sp>
      <p:sp>
        <p:nvSpPr>
          <p:cNvPr id="6" name="Footer Placeholder 5">
            <a:extLst>
              <a:ext uri="{FF2B5EF4-FFF2-40B4-BE49-F238E27FC236}">
                <a16:creationId xmlns:a16="http://schemas.microsoft.com/office/drawing/2014/main" id="{F00C4B8D-D3F3-44CC-B8B8-0B700EA48E50}"/>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5B018059-52D1-4A09-A08B-0AB35B5E5390}"/>
              </a:ext>
            </a:extLst>
          </p:cNvPr>
          <p:cNvSpPr>
            <a:spLocks noGrp="1"/>
          </p:cNvSpPr>
          <p:nvPr>
            <p:ph type="sldNum" sz="quarter" idx="12"/>
          </p:nvPr>
        </p:nvSpPr>
        <p:spPr/>
        <p:txBody>
          <a:bodyPr/>
          <a:lstStyle/>
          <a:p>
            <a:fld id="{DB411F53-704A-44AF-BFEE-BF910A8FB71F}" type="slidenum">
              <a:rPr lang="en-IE" smtClean="0"/>
              <a:t>‹#›</a:t>
            </a:fld>
            <a:endParaRPr lang="en-IE"/>
          </a:p>
        </p:txBody>
      </p:sp>
    </p:spTree>
    <p:extLst>
      <p:ext uri="{BB962C8B-B14F-4D97-AF65-F5344CB8AC3E}">
        <p14:creationId xmlns:p14="http://schemas.microsoft.com/office/powerpoint/2010/main" val="180157081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50_Custom Layout">
    <p:spTree>
      <p:nvGrpSpPr>
        <p:cNvPr id="1" name=""/>
        <p:cNvGrpSpPr/>
        <p:nvPr/>
      </p:nvGrpSpPr>
      <p:grpSpPr>
        <a:xfrm>
          <a:off x="0" y="0"/>
          <a:ext cx="0" cy="0"/>
          <a:chOff x="0" y="0"/>
          <a:chExt cx="0" cy="0"/>
        </a:xfrm>
      </p:grpSpPr>
      <p:sp>
        <p:nvSpPr>
          <p:cNvPr id="5" name="Picture Placeholder 4"/>
          <p:cNvSpPr>
            <a:spLocks noGrp="1"/>
          </p:cNvSpPr>
          <p:nvPr>
            <p:ph type="pic" sz="quarter" idx="11" hasCustomPrompt="1"/>
          </p:nvPr>
        </p:nvSpPr>
        <p:spPr>
          <a:xfrm>
            <a:off x="0" y="0"/>
            <a:ext cx="6491288" cy="6858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8" name="Title 4">
            <a:extLst>
              <a:ext uri="{FF2B5EF4-FFF2-40B4-BE49-F238E27FC236}">
                <a16:creationId xmlns:a16="http://schemas.microsoft.com/office/drawing/2014/main" id="{5ED652C5-05C6-697E-6CDD-BD4E306C2D68}"/>
              </a:ext>
            </a:extLst>
          </p:cNvPr>
          <p:cNvSpPr txBox="1">
            <a:spLocks/>
          </p:cNvSpPr>
          <p:nvPr userDrawn="1"/>
        </p:nvSpPr>
        <p:spPr>
          <a:xfrm>
            <a:off x="643467" y="358192"/>
            <a:ext cx="9061110" cy="262521"/>
          </a:xfrm>
          <a:prstGeom prst="rect">
            <a:avLst/>
          </a:prstGeom>
        </p:spPr>
        <p:txBody>
          <a:bodyPr/>
          <a:lstStyle>
            <a:lvl1pPr algn="l" defTabSz="914318" rtl="0" eaLnBrk="1" latinLnBrk="0" hangingPunct="1">
              <a:lnSpc>
                <a:spcPct val="80000"/>
              </a:lnSpc>
              <a:spcBef>
                <a:spcPct val="0"/>
              </a:spcBef>
              <a:buNone/>
              <a:defRPr sz="5400" kern="1200" spc="-151" baseline="0">
                <a:solidFill>
                  <a:schemeClr val="tx1"/>
                </a:solidFill>
                <a:latin typeface="+mj-lt"/>
                <a:ea typeface="+mj-ea"/>
                <a:cs typeface="+mj-cs"/>
              </a:defRPr>
            </a:lvl1pPr>
          </a:lstStyle>
          <a:p>
            <a:r>
              <a:rPr lang="en-US" sz="900" b="0" i="0" spc="300" dirty="0">
                <a:solidFill>
                  <a:schemeClr val="bg1">
                    <a:lumMod val="85000"/>
                  </a:schemeClr>
                </a:solidFill>
                <a:latin typeface="Montserrat Light" pitchFamily="2" charset="77"/>
              </a:rPr>
              <a:t>Click to edit master title style</a:t>
            </a:r>
          </a:p>
        </p:txBody>
      </p:sp>
      <p:sp>
        <p:nvSpPr>
          <p:cNvPr id="9" name="Title 4">
            <a:extLst>
              <a:ext uri="{FF2B5EF4-FFF2-40B4-BE49-F238E27FC236}">
                <a16:creationId xmlns:a16="http://schemas.microsoft.com/office/drawing/2014/main" id="{EE7D15A7-CA66-7D9C-1F35-32CDD5843910}"/>
              </a:ext>
            </a:extLst>
          </p:cNvPr>
          <p:cNvSpPr txBox="1">
            <a:spLocks/>
          </p:cNvSpPr>
          <p:nvPr userDrawn="1"/>
        </p:nvSpPr>
        <p:spPr>
          <a:xfrm>
            <a:off x="649356" y="6253370"/>
            <a:ext cx="9086889" cy="358021"/>
          </a:xfrm>
          <a:prstGeom prst="rect">
            <a:avLst/>
          </a:prstGeom>
        </p:spPr>
        <p:txBody>
          <a:bodyPr/>
          <a:lstStyle>
            <a:lvl1pPr algn="l" defTabSz="914318" rtl="0" eaLnBrk="1" latinLnBrk="0" hangingPunct="1">
              <a:lnSpc>
                <a:spcPct val="80000"/>
              </a:lnSpc>
              <a:spcBef>
                <a:spcPct val="0"/>
              </a:spcBef>
              <a:buNone/>
              <a:defRPr sz="5400" kern="1200" spc="-151" baseline="0">
                <a:solidFill>
                  <a:schemeClr val="tx1"/>
                </a:solidFill>
                <a:latin typeface="+mj-lt"/>
                <a:ea typeface="+mj-ea"/>
                <a:cs typeface="+mj-cs"/>
              </a:defRPr>
            </a:lvl1pPr>
          </a:lstStyle>
          <a:p>
            <a:pPr>
              <a:lnSpc>
                <a:spcPts val="1200"/>
              </a:lnSpc>
            </a:pPr>
            <a:r>
              <a:rPr lang="en-US" sz="900" b="0" i="0" spc="300" dirty="0">
                <a:solidFill>
                  <a:schemeClr val="bg1">
                    <a:lumMod val="85000"/>
                  </a:schemeClr>
                </a:solidFill>
                <a:latin typeface="Montserrat Medium" pitchFamily="2" charset="77"/>
              </a:rPr>
              <a:t>Presenter Name</a:t>
            </a:r>
          </a:p>
          <a:p>
            <a:pPr>
              <a:lnSpc>
                <a:spcPts val="1200"/>
              </a:lnSpc>
            </a:pPr>
            <a:r>
              <a:rPr lang="en-US" sz="900" b="0" i="0" spc="300" dirty="0">
                <a:solidFill>
                  <a:schemeClr val="bg1">
                    <a:lumMod val="85000"/>
                  </a:schemeClr>
                </a:solidFill>
                <a:latin typeface="Montserrat Light" pitchFamily="2" charset="77"/>
              </a:rPr>
              <a:t>Title, Department, RCSI</a:t>
            </a:r>
          </a:p>
        </p:txBody>
      </p:sp>
      <p:sp>
        <p:nvSpPr>
          <p:cNvPr id="10" name="Title 4">
            <a:extLst>
              <a:ext uri="{FF2B5EF4-FFF2-40B4-BE49-F238E27FC236}">
                <a16:creationId xmlns:a16="http://schemas.microsoft.com/office/drawing/2014/main" id="{5D6BA6A5-F4C2-4D70-F2F0-F445F79A7597}"/>
              </a:ext>
            </a:extLst>
          </p:cNvPr>
          <p:cNvSpPr txBox="1">
            <a:spLocks/>
          </p:cNvSpPr>
          <p:nvPr userDrawn="1"/>
        </p:nvSpPr>
        <p:spPr>
          <a:xfrm rot="16200000">
            <a:off x="-2278484" y="3883161"/>
            <a:ext cx="5305012" cy="254842"/>
          </a:xfrm>
          <a:prstGeom prst="rect">
            <a:avLst/>
          </a:prstGeom>
        </p:spPr>
        <p:txBody>
          <a:bodyPr/>
          <a:lstStyle>
            <a:lvl1pPr algn="l" defTabSz="914318" rtl="0" eaLnBrk="1" latinLnBrk="0" hangingPunct="1">
              <a:lnSpc>
                <a:spcPct val="80000"/>
              </a:lnSpc>
              <a:spcBef>
                <a:spcPct val="0"/>
              </a:spcBef>
              <a:buNone/>
              <a:defRPr sz="5400" kern="1200" spc="-151" baseline="0">
                <a:solidFill>
                  <a:schemeClr val="tx1"/>
                </a:solidFill>
                <a:latin typeface="+mj-lt"/>
                <a:ea typeface="+mj-ea"/>
                <a:cs typeface="+mj-cs"/>
              </a:defRPr>
            </a:lvl1pPr>
          </a:lstStyle>
          <a:p>
            <a:pPr>
              <a:lnSpc>
                <a:spcPts val="1200"/>
              </a:lnSpc>
            </a:pPr>
            <a:r>
              <a:rPr lang="en-IE" sz="900" b="0" i="0" kern="1200" spc="300" baseline="0" dirty="0">
                <a:solidFill>
                  <a:schemeClr val="bg1">
                    <a:lumMod val="85000"/>
                  </a:schemeClr>
                </a:solidFill>
                <a:effectLst/>
                <a:latin typeface="Montserrat Light" pitchFamily="2" charset="77"/>
                <a:ea typeface="+mj-ea"/>
                <a:cs typeface="+mj-cs"/>
              </a:rPr>
              <a:t>RCSI, University of Medicine and Health Sciences</a:t>
            </a:r>
            <a:endParaRPr lang="en-US" sz="900" b="0" i="0" spc="300" dirty="0">
              <a:solidFill>
                <a:schemeClr val="bg1">
                  <a:lumMod val="85000"/>
                </a:schemeClr>
              </a:solidFill>
              <a:latin typeface="Montserrat Light" pitchFamily="2" charset="77"/>
            </a:endParaRPr>
          </a:p>
        </p:txBody>
      </p:sp>
    </p:spTree>
    <p:extLst>
      <p:ext uri="{BB962C8B-B14F-4D97-AF65-F5344CB8AC3E}">
        <p14:creationId xmlns:p14="http://schemas.microsoft.com/office/powerpoint/2010/main" val="2241744832"/>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3_Custom Layout">
    <p:spTree>
      <p:nvGrpSpPr>
        <p:cNvPr id="1" name=""/>
        <p:cNvGrpSpPr/>
        <p:nvPr/>
      </p:nvGrpSpPr>
      <p:grpSpPr>
        <a:xfrm>
          <a:off x="0" y="0"/>
          <a:ext cx="0" cy="0"/>
          <a:chOff x="0" y="0"/>
          <a:chExt cx="0" cy="0"/>
        </a:xfrm>
      </p:grpSpPr>
      <p:sp>
        <p:nvSpPr>
          <p:cNvPr id="4" name="Picture Placeholder 4"/>
          <p:cNvSpPr>
            <a:spLocks noGrp="1"/>
          </p:cNvSpPr>
          <p:nvPr>
            <p:ph type="pic" sz="quarter" idx="11" hasCustomPrompt="1"/>
          </p:nvPr>
        </p:nvSpPr>
        <p:spPr>
          <a:xfrm>
            <a:off x="7086600" y="0"/>
            <a:ext cx="5105400" cy="6858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5" name="Title 4"/>
          <p:cNvSpPr>
            <a:spLocks noGrp="1"/>
          </p:cNvSpPr>
          <p:nvPr>
            <p:ph type="title" hasCustomPrompt="1"/>
          </p:nvPr>
        </p:nvSpPr>
        <p:spPr>
          <a:xfrm>
            <a:off x="731838" y="1181100"/>
            <a:ext cx="4229100" cy="1309154"/>
          </a:xfrm>
        </p:spPr>
        <p:txBody>
          <a:bodyPr/>
          <a:lstStyle>
            <a:lvl1pPr>
              <a:defRPr sz="3600">
                <a:solidFill>
                  <a:schemeClr val="tx1">
                    <a:lumMod val="75000"/>
                    <a:lumOff val="25000"/>
                  </a:schemeClr>
                </a:solidFill>
              </a:defRPr>
            </a:lvl1pPr>
          </a:lstStyle>
          <a:p>
            <a:r>
              <a:rPr lang="en-US" dirty="0"/>
              <a:t>Click to edit master title style</a:t>
            </a:r>
          </a:p>
        </p:txBody>
      </p:sp>
      <p:pic>
        <p:nvPicPr>
          <p:cNvPr id="6" name="Picture 5">
            <a:extLst>
              <a:ext uri="{FF2B5EF4-FFF2-40B4-BE49-F238E27FC236}">
                <a16:creationId xmlns:a16="http://schemas.microsoft.com/office/drawing/2014/main" id="{112AA388-7B7F-6A8F-7326-E1C35804029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551940" y="6057195"/>
            <a:ext cx="476365" cy="683999"/>
          </a:xfrm>
          <a:prstGeom prst="rect">
            <a:avLst/>
          </a:prstGeom>
        </p:spPr>
      </p:pic>
    </p:spTree>
    <p:extLst>
      <p:ext uri="{BB962C8B-B14F-4D97-AF65-F5344CB8AC3E}">
        <p14:creationId xmlns:p14="http://schemas.microsoft.com/office/powerpoint/2010/main" val="36972420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4_Custom Layout">
    <p:spTree>
      <p:nvGrpSpPr>
        <p:cNvPr id="1" name=""/>
        <p:cNvGrpSpPr/>
        <p:nvPr/>
      </p:nvGrpSpPr>
      <p:grpSpPr>
        <a:xfrm>
          <a:off x="0" y="0"/>
          <a:ext cx="0" cy="0"/>
          <a:chOff x="0" y="0"/>
          <a:chExt cx="0" cy="0"/>
        </a:xfrm>
      </p:grpSpPr>
      <p:sp>
        <p:nvSpPr>
          <p:cNvPr id="6" name="Picture Placeholder 4"/>
          <p:cNvSpPr>
            <a:spLocks noGrp="1"/>
          </p:cNvSpPr>
          <p:nvPr>
            <p:ph type="pic" sz="quarter" idx="11" hasCustomPrompt="1"/>
          </p:nvPr>
        </p:nvSpPr>
        <p:spPr>
          <a:xfrm>
            <a:off x="3699328" y="628210"/>
            <a:ext cx="4793343" cy="542969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5" name="Title 4"/>
          <p:cNvSpPr>
            <a:spLocks noGrp="1"/>
          </p:cNvSpPr>
          <p:nvPr>
            <p:ph type="title" hasCustomPrompt="1"/>
          </p:nvPr>
        </p:nvSpPr>
        <p:spPr>
          <a:xfrm>
            <a:off x="731838" y="1181100"/>
            <a:ext cx="4229100" cy="1688577"/>
          </a:xfrm>
        </p:spPr>
        <p:txBody>
          <a:bodyPr/>
          <a:lstStyle>
            <a:lvl1pPr>
              <a:defRPr>
                <a:solidFill>
                  <a:schemeClr val="tx1">
                    <a:lumMod val="75000"/>
                    <a:lumOff val="25000"/>
                  </a:schemeClr>
                </a:solidFill>
              </a:defRPr>
            </a:lvl1pPr>
          </a:lstStyle>
          <a:p>
            <a:r>
              <a:rPr lang="en-US" dirty="0"/>
              <a:t>Click to edit master title style</a:t>
            </a:r>
          </a:p>
        </p:txBody>
      </p:sp>
      <p:sp>
        <p:nvSpPr>
          <p:cNvPr id="8" name="Picture Placeholder 4"/>
          <p:cNvSpPr>
            <a:spLocks noGrp="1"/>
          </p:cNvSpPr>
          <p:nvPr>
            <p:ph type="pic" sz="quarter" idx="13" hasCustomPrompt="1"/>
          </p:nvPr>
        </p:nvSpPr>
        <p:spPr>
          <a:xfrm>
            <a:off x="9739056" y="2013204"/>
            <a:ext cx="2520000" cy="2520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9" name="Picture Placeholder 4"/>
          <p:cNvSpPr>
            <a:spLocks noGrp="1"/>
          </p:cNvSpPr>
          <p:nvPr>
            <p:ph type="pic" sz="quarter" idx="14" hasCustomPrompt="1"/>
          </p:nvPr>
        </p:nvSpPr>
        <p:spPr>
          <a:xfrm>
            <a:off x="7097213" y="2013204"/>
            <a:ext cx="2520000" cy="2520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Tree>
    <p:extLst>
      <p:ext uri="{BB962C8B-B14F-4D97-AF65-F5344CB8AC3E}">
        <p14:creationId xmlns:p14="http://schemas.microsoft.com/office/powerpoint/2010/main" val="192930940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8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235873" y="6418877"/>
            <a:ext cx="513735" cy="227164"/>
          </a:xfrm>
          <a:prstGeom prst="rect">
            <a:avLst/>
          </a:prstGeom>
        </p:spPr>
        <p:txBody>
          <a:bodyPr/>
          <a:lstStyle/>
          <a:p>
            <a:fld id="{D8D877B3-D348-4611-9BDB-C5374591D951}" type="slidenum">
              <a:rPr lang="en-US" smtClean="0"/>
              <a:pPr/>
              <a:t>‹#›</a:t>
            </a:fld>
            <a:endParaRPr lang="en-US" dirty="0"/>
          </a:p>
        </p:txBody>
      </p:sp>
      <p:sp>
        <p:nvSpPr>
          <p:cNvPr id="5" name="Title 4"/>
          <p:cNvSpPr>
            <a:spLocks noGrp="1"/>
          </p:cNvSpPr>
          <p:nvPr>
            <p:ph type="title" hasCustomPrompt="1"/>
          </p:nvPr>
        </p:nvSpPr>
        <p:spPr>
          <a:xfrm>
            <a:off x="731838" y="1177870"/>
            <a:ext cx="4212121" cy="1044825"/>
          </a:xfrm>
        </p:spPr>
        <p:txBody>
          <a:bodyPr/>
          <a:lstStyle>
            <a:lvl1pPr>
              <a:defRPr sz="3600">
                <a:solidFill>
                  <a:schemeClr val="tx1">
                    <a:lumMod val="75000"/>
                    <a:lumOff val="25000"/>
                  </a:schemeClr>
                </a:solidFill>
              </a:defRPr>
            </a:lvl1pPr>
          </a:lstStyle>
          <a:p>
            <a:r>
              <a:rPr lang="en-US" dirty="0"/>
              <a:t>Click to edit master title style</a:t>
            </a:r>
          </a:p>
        </p:txBody>
      </p:sp>
      <p:sp>
        <p:nvSpPr>
          <p:cNvPr id="6" name="Picture Placeholder 4"/>
          <p:cNvSpPr>
            <a:spLocks noGrp="1"/>
          </p:cNvSpPr>
          <p:nvPr>
            <p:ph type="pic" sz="quarter" idx="11" hasCustomPrompt="1"/>
          </p:nvPr>
        </p:nvSpPr>
        <p:spPr>
          <a:xfrm>
            <a:off x="0" y="2358570"/>
            <a:ext cx="12192000" cy="4499429"/>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pic>
        <p:nvPicPr>
          <p:cNvPr id="7" name="Picture 6">
            <a:extLst>
              <a:ext uri="{FF2B5EF4-FFF2-40B4-BE49-F238E27FC236}">
                <a16:creationId xmlns:a16="http://schemas.microsoft.com/office/drawing/2014/main" id="{C571A82F-1289-3AF6-675E-8E0EBD6AFA4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551940" y="6057195"/>
            <a:ext cx="476365" cy="683999"/>
          </a:xfrm>
          <a:prstGeom prst="rect">
            <a:avLst/>
          </a:prstGeom>
        </p:spPr>
      </p:pic>
    </p:spTree>
    <p:extLst>
      <p:ext uri="{BB962C8B-B14F-4D97-AF65-F5344CB8AC3E}">
        <p14:creationId xmlns:p14="http://schemas.microsoft.com/office/powerpoint/2010/main" val="40863773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1_Custom Layout">
    <p:bg>
      <p:bgPr>
        <a:solidFill>
          <a:schemeClr val="bg1"/>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731838" y="1181100"/>
            <a:ext cx="3235728" cy="668966"/>
          </a:xfrm>
        </p:spPr>
        <p:txBody>
          <a:bodyPr/>
          <a:lstStyle>
            <a:lvl1pPr>
              <a:defRPr sz="3600">
                <a:solidFill>
                  <a:schemeClr val="tx1">
                    <a:lumMod val="75000"/>
                    <a:lumOff val="25000"/>
                  </a:schemeClr>
                </a:solidFill>
              </a:defRPr>
            </a:lvl1pPr>
          </a:lstStyle>
          <a:p>
            <a:r>
              <a:rPr lang="en-US" dirty="0"/>
              <a:t>Click to edit</a:t>
            </a:r>
          </a:p>
        </p:txBody>
      </p:sp>
      <p:sp>
        <p:nvSpPr>
          <p:cNvPr id="10" name="Picture Placeholder 4"/>
          <p:cNvSpPr>
            <a:spLocks noGrp="1"/>
          </p:cNvSpPr>
          <p:nvPr>
            <p:ph type="pic" sz="quarter" idx="17" hasCustomPrompt="1"/>
          </p:nvPr>
        </p:nvSpPr>
        <p:spPr>
          <a:xfrm>
            <a:off x="2587" y="1965969"/>
            <a:ext cx="1980000" cy="1980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22" name="Picture Placeholder 4">
            <a:extLst>
              <a:ext uri="{FF2B5EF4-FFF2-40B4-BE49-F238E27FC236}">
                <a16:creationId xmlns:a16="http://schemas.microsoft.com/office/drawing/2014/main" id="{A13FD03E-AAEB-499E-E4B1-396F1A84CCBD}"/>
              </a:ext>
            </a:extLst>
          </p:cNvPr>
          <p:cNvSpPr>
            <a:spLocks noGrp="1"/>
          </p:cNvSpPr>
          <p:nvPr>
            <p:ph type="pic" sz="quarter" idx="18" hasCustomPrompt="1"/>
          </p:nvPr>
        </p:nvSpPr>
        <p:spPr>
          <a:xfrm>
            <a:off x="2049600" y="1965969"/>
            <a:ext cx="1980000" cy="1980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23" name="Picture Placeholder 4">
            <a:extLst>
              <a:ext uri="{FF2B5EF4-FFF2-40B4-BE49-F238E27FC236}">
                <a16:creationId xmlns:a16="http://schemas.microsoft.com/office/drawing/2014/main" id="{3A1F5504-9A0C-7F07-F732-2F2A6947517E}"/>
              </a:ext>
            </a:extLst>
          </p:cNvPr>
          <p:cNvSpPr>
            <a:spLocks noGrp="1"/>
          </p:cNvSpPr>
          <p:nvPr>
            <p:ph type="pic" sz="quarter" idx="19" hasCustomPrompt="1"/>
          </p:nvPr>
        </p:nvSpPr>
        <p:spPr>
          <a:xfrm>
            <a:off x="4080621" y="1965969"/>
            <a:ext cx="1980000" cy="1980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24" name="Picture Placeholder 4">
            <a:extLst>
              <a:ext uri="{FF2B5EF4-FFF2-40B4-BE49-F238E27FC236}">
                <a16:creationId xmlns:a16="http://schemas.microsoft.com/office/drawing/2014/main" id="{D4B83CAF-E71E-E445-1B8D-046FDFD91913}"/>
              </a:ext>
            </a:extLst>
          </p:cNvPr>
          <p:cNvSpPr>
            <a:spLocks noGrp="1"/>
          </p:cNvSpPr>
          <p:nvPr>
            <p:ph type="pic" sz="quarter" idx="20" hasCustomPrompt="1"/>
          </p:nvPr>
        </p:nvSpPr>
        <p:spPr>
          <a:xfrm>
            <a:off x="6111644" y="1960182"/>
            <a:ext cx="1980000" cy="1980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25" name="Picture Placeholder 4">
            <a:extLst>
              <a:ext uri="{FF2B5EF4-FFF2-40B4-BE49-F238E27FC236}">
                <a16:creationId xmlns:a16="http://schemas.microsoft.com/office/drawing/2014/main" id="{A3168DCA-5380-9404-3EB4-A286349E58E7}"/>
              </a:ext>
            </a:extLst>
          </p:cNvPr>
          <p:cNvSpPr>
            <a:spLocks noGrp="1"/>
          </p:cNvSpPr>
          <p:nvPr>
            <p:ph type="pic" sz="quarter" idx="21" hasCustomPrompt="1"/>
          </p:nvPr>
        </p:nvSpPr>
        <p:spPr>
          <a:xfrm>
            <a:off x="8154240" y="1960182"/>
            <a:ext cx="1980000" cy="1980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26" name="Picture Placeholder 4">
            <a:extLst>
              <a:ext uri="{FF2B5EF4-FFF2-40B4-BE49-F238E27FC236}">
                <a16:creationId xmlns:a16="http://schemas.microsoft.com/office/drawing/2014/main" id="{470BE46A-E42B-A543-F2D5-94FF9E78BD6D}"/>
              </a:ext>
            </a:extLst>
          </p:cNvPr>
          <p:cNvSpPr>
            <a:spLocks noGrp="1"/>
          </p:cNvSpPr>
          <p:nvPr>
            <p:ph type="pic" sz="quarter" idx="22" hasCustomPrompt="1"/>
          </p:nvPr>
        </p:nvSpPr>
        <p:spPr>
          <a:xfrm>
            <a:off x="10193038" y="1960182"/>
            <a:ext cx="1980000" cy="1980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27" name="Picture Placeholder 4">
            <a:extLst>
              <a:ext uri="{FF2B5EF4-FFF2-40B4-BE49-F238E27FC236}">
                <a16:creationId xmlns:a16="http://schemas.microsoft.com/office/drawing/2014/main" id="{0DBFE143-672C-ECA4-53E8-B34E5FDB2AF6}"/>
              </a:ext>
            </a:extLst>
          </p:cNvPr>
          <p:cNvSpPr>
            <a:spLocks noGrp="1"/>
          </p:cNvSpPr>
          <p:nvPr>
            <p:ph type="pic" sz="quarter" idx="23" hasCustomPrompt="1"/>
          </p:nvPr>
        </p:nvSpPr>
        <p:spPr>
          <a:xfrm>
            <a:off x="0" y="3985888"/>
            <a:ext cx="1980000" cy="1980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28" name="Picture Placeholder 4">
            <a:extLst>
              <a:ext uri="{FF2B5EF4-FFF2-40B4-BE49-F238E27FC236}">
                <a16:creationId xmlns:a16="http://schemas.microsoft.com/office/drawing/2014/main" id="{E34E9623-E4BA-BB66-147C-8E917F69C4A5}"/>
              </a:ext>
            </a:extLst>
          </p:cNvPr>
          <p:cNvSpPr>
            <a:spLocks noGrp="1"/>
          </p:cNvSpPr>
          <p:nvPr>
            <p:ph type="pic" sz="quarter" idx="24" hasCustomPrompt="1"/>
          </p:nvPr>
        </p:nvSpPr>
        <p:spPr>
          <a:xfrm>
            <a:off x="2047013" y="3985888"/>
            <a:ext cx="1980000" cy="1980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29" name="Picture Placeholder 4">
            <a:extLst>
              <a:ext uri="{FF2B5EF4-FFF2-40B4-BE49-F238E27FC236}">
                <a16:creationId xmlns:a16="http://schemas.microsoft.com/office/drawing/2014/main" id="{5264DC22-FFC5-1014-055C-97FD3DE87742}"/>
              </a:ext>
            </a:extLst>
          </p:cNvPr>
          <p:cNvSpPr>
            <a:spLocks noGrp="1"/>
          </p:cNvSpPr>
          <p:nvPr>
            <p:ph type="pic" sz="quarter" idx="25" hasCustomPrompt="1"/>
          </p:nvPr>
        </p:nvSpPr>
        <p:spPr>
          <a:xfrm>
            <a:off x="4078034" y="3985888"/>
            <a:ext cx="1980000" cy="1980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30" name="Picture Placeholder 4">
            <a:extLst>
              <a:ext uri="{FF2B5EF4-FFF2-40B4-BE49-F238E27FC236}">
                <a16:creationId xmlns:a16="http://schemas.microsoft.com/office/drawing/2014/main" id="{C80CD197-A81F-620B-C9B7-3252AFD1C7F8}"/>
              </a:ext>
            </a:extLst>
          </p:cNvPr>
          <p:cNvSpPr>
            <a:spLocks noGrp="1"/>
          </p:cNvSpPr>
          <p:nvPr>
            <p:ph type="pic" sz="quarter" idx="26" hasCustomPrompt="1"/>
          </p:nvPr>
        </p:nvSpPr>
        <p:spPr>
          <a:xfrm>
            <a:off x="6109057" y="3980101"/>
            <a:ext cx="1980000" cy="1980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31" name="Picture Placeholder 4">
            <a:extLst>
              <a:ext uri="{FF2B5EF4-FFF2-40B4-BE49-F238E27FC236}">
                <a16:creationId xmlns:a16="http://schemas.microsoft.com/office/drawing/2014/main" id="{1F978B47-7486-64AE-3202-7630E3DD46D4}"/>
              </a:ext>
            </a:extLst>
          </p:cNvPr>
          <p:cNvSpPr>
            <a:spLocks noGrp="1"/>
          </p:cNvSpPr>
          <p:nvPr>
            <p:ph type="pic" sz="quarter" idx="27" hasCustomPrompt="1"/>
          </p:nvPr>
        </p:nvSpPr>
        <p:spPr>
          <a:xfrm>
            <a:off x="8151653" y="3980101"/>
            <a:ext cx="1980000" cy="1980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32" name="Picture Placeholder 4">
            <a:extLst>
              <a:ext uri="{FF2B5EF4-FFF2-40B4-BE49-F238E27FC236}">
                <a16:creationId xmlns:a16="http://schemas.microsoft.com/office/drawing/2014/main" id="{8DC4B0E2-0AA7-F5C8-DF74-C33E879AA7A0}"/>
              </a:ext>
            </a:extLst>
          </p:cNvPr>
          <p:cNvSpPr>
            <a:spLocks noGrp="1"/>
          </p:cNvSpPr>
          <p:nvPr>
            <p:ph type="pic" sz="quarter" idx="28" hasCustomPrompt="1"/>
          </p:nvPr>
        </p:nvSpPr>
        <p:spPr>
          <a:xfrm>
            <a:off x="10190451" y="3980101"/>
            <a:ext cx="1980000" cy="1980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Tree>
    <p:extLst>
      <p:ext uri="{BB962C8B-B14F-4D97-AF65-F5344CB8AC3E}">
        <p14:creationId xmlns:p14="http://schemas.microsoft.com/office/powerpoint/2010/main" val="4282106558"/>
      </p:ext>
    </p:extLst>
  </p:cSld>
  <p:clrMapOvr>
    <a:masterClrMapping/>
  </p:clrMapOvr>
  <p:extLst>
    <p:ext uri="{DCECCB84-F9BA-43D5-87BE-67443E8EF086}">
      <p15:sldGuideLst xmlns:p15="http://schemas.microsoft.com/office/powerpoint/2012/main">
        <p15:guide id="1" orient="horz" pos="1344">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2_Custom Layout">
    <p:bg>
      <p:bgPr>
        <a:solidFill>
          <a:schemeClr val="bg1"/>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731837" y="1181100"/>
            <a:ext cx="3111743" cy="619126"/>
          </a:xfrm>
        </p:spPr>
        <p:txBody>
          <a:bodyPr/>
          <a:lstStyle>
            <a:lvl1pPr>
              <a:defRPr sz="3600">
                <a:solidFill>
                  <a:schemeClr val="tx1">
                    <a:lumMod val="75000"/>
                    <a:lumOff val="25000"/>
                  </a:schemeClr>
                </a:solidFill>
              </a:defRPr>
            </a:lvl1pPr>
          </a:lstStyle>
          <a:p>
            <a:r>
              <a:rPr lang="en-US" dirty="0"/>
              <a:t>Click to edit</a:t>
            </a:r>
          </a:p>
        </p:txBody>
      </p:sp>
      <p:sp>
        <p:nvSpPr>
          <p:cNvPr id="9" name="Picture Placeholder 4">
            <a:extLst>
              <a:ext uri="{FF2B5EF4-FFF2-40B4-BE49-F238E27FC236}">
                <a16:creationId xmlns:a16="http://schemas.microsoft.com/office/drawing/2014/main" id="{617E4B1A-4DD1-EA2F-EDAF-8EEC780A50E0}"/>
              </a:ext>
            </a:extLst>
          </p:cNvPr>
          <p:cNvSpPr>
            <a:spLocks noGrp="1"/>
          </p:cNvSpPr>
          <p:nvPr>
            <p:ph type="pic" sz="quarter" idx="22" hasCustomPrompt="1"/>
          </p:nvPr>
        </p:nvSpPr>
        <p:spPr>
          <a:xfrm>
            <a:off x="7096" y="1980608"/>
            <a:ext cx="1980000" cy="3960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15" name="Picture Placeholder 4">
            <a:extLst>
              <a:ext uri="{FF2B5EF4-FFF2-40B4-BE49-F238E27FC236}">
                <a16:creationId xmlns:a16="http://schemas.microsoft.com/office/drawing/2014/main" id="{F823E6D5-D4DF-D077-ABBC-EBF92B86428A}"/>
              </a:ext>
            </a:extLst>
          </p:cNvPr>
          <p:cNvSpPr>
            <a:spLocks noGrp="1"/>
          </p:cNvSpPr>
          <p:nvPr>
            <p:ph type="pic" sz="quarter" idx="23" hasCustomPrompt="1"/>
          </p:nvPr>
        </p:nvSpPr>
        <p:spPr>
          <a:xfrm>
            <a:off x="2037899" y="1980757"/>
            <a:ext cx="1980000" cy="3960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16" name="Picture Placeholder 4">
            <a:extLst>
              <a:ext uri="{FF2B5EF4-FFF2-40B4-BE49-F238E27FC236}">
                <a16:creationId xmlns:a16="http://schemas.microsoft.com/office/drawing/2014/main" id="{27A56E8E-2F16-A62F-295F-EAD3D4B709C3}"/>
              </a:ext>
            </a:extLst>
          </p:cNvPr>
          <p:cNvSpPr>
            <a:spLocks noGrp="1"/>
          </p:cNvSpPr>
          <p:nvPr>
            <p:ph type="pic" sz="quarter" idx="24" hasCustomPrompt="1"/>
          </p:nvPr>
        </p:nvSpPr>
        <p:spPr>
          <a:xfrm>
            <a:off x="4082715" y="1983387"/>
            <a:ext cx="1980000" cy="3960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17" name="Picture Placeholder 4">
            <a:extLst>
              <a:ext uri="{FF2B5EF4-FFF2-40B4-BE49-F238E27FC236}">
                <a16:creationId xmlns:a16="http://schemas.microsoft.com/office/drawing/2014/main" id="{54230963-DD91-D501-C0BC-C5C51F9ECBC5}"/>
              </a:ext>
            </a:extLst>
          </p:cNvPr>
          <p:cNvSpPr>
            <a:spLocks noGrp="1"/>
          </p:cNvSpPr>
          <p:nvPr>
            <p:ph type="pic" sz="quarter" idx="25" hasCustomPrompt="1"/>
          </p:nvPr>
        </p:nvSpPr>
        <p:spPr>
          <a:xfrm>
            <a:off x="6119649" y="1980757"/>
            <a:ext cx="1980000" cy="3960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18" name="Picture Placeholder 4">
            <a:extLst>
              <a:ext uri="{FF2B5EF4-FFF2-40B4-BE49-F238E27FC236}">
                <a16:creationId xmlns:a16="http://schemas.microsoft.com/office/drawing/2014/main" id="{8433F855-36AC-3E65-2155-C871A193DF96}"/>
              </a:ext>
            </a:extLst>
          </p:cNvPr>
          <p:cNvSpPr>
            <a:spLocks noGrp="1"/>
          </p:cNvSpPr>
          <p:nvPr>
            <p:ph type="pic" sz="quarter" idx="26" hasCustomPrompt="1"/>
          </p:nvPr>
        </p:nvSpPr>
        <p:spPr>
          <a:xfrm>
            <a:off x="8156583" y="1985922"/>
            <a:ext cx="1980000" cy="3960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
        <p:nvSpPr>
          <p:cNvPr id="19" name="Picture Placeholder 4">
            <a:extLst>
              <a:ext uri="{FF2B5EF4-FFF2-40B4-BE49-F238E27FC236}">
                <a16:creationId xmlns:a16="http://schemas.microsoft.com/office/drawing/2014/main" id="{6A34B589-A6C7-D77B-9295-D87D8C9F2A6B}"/>
              </a:ext>
            </a:extLst>
          </p:cNvPr>
          <p:cNvSpPr>
            <a:spLocks noGrp="1"/>
          </p:cNvSpPr>
          <p:nvPr>
            <p:ph type="pic" sz="quarter" idx="27" hasCustomPrompt="1"/>
          </p:nvPr>
        </p:nvSpPr>
        <p:spPr>
          <a:xfrm>
            <a:off x="10187386" y="1985922"/>
            <a:ext cx="1980000" cy="3960000"/>
          </a:xfrm>
          <a:prstGeom prst="rect">
            <a:avLst/>
          </a:prstGeom>
          <a:pattFill prst="pct10">
            <a:fgClr>
              <a:schemeClr val="tx1"/>
            </a:fgClr>
            <a:bgClr>
              <a:schemeClr val="bg1"/>
            </a:bgClr>
          </a:pattFill>
        </p:spPr>
        <p:txBody>
          <a:bodyPr anchor="ctr">
            <a:normAutofit/>
          </a:bodyPr>
          <a:lstStyle>
            <a:lvl1pPr algn="ctr">
              <a:defRPr sz="1000" b="1" baseline="0"/>
            </a:lvl1pPr>
          </a:lstStyle>
          <a:p>
            <a:r>
              <a:rPr lang="en-US" dirty="0"/>
              <a:t>Drag &amp; Drop Image</a:t>
            </a:r>
          </a:p>
        </p:txBody>
      </p:sp>
    </p:spTree>
    <p:extLst>
      <p:ext uri="{BB962C8B-B14F-4D97-AF65-F5344CB8AC3E}">
        <p14:creationId xmlns:p14="http://schemas.microsoft.com/office/powerpoint/2010/main" val="402224174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47_Custom Layout">
    <p:spTree>
      <p:nvGrpSpPr>
        <p:cNvPr id="1" name=""/>
        <p:cNvGrpSpPr/>
        <p:nvPr/>
      </p:nvGrpSpPr>
      <p:grpSpPr>
        <a:xfrm>
          <a:off x="0" y="0"/>
          <a:ext cx="0" cy="0"/>
          <a:chOff x="0" y="0"/>
          <a:chExt cx="0" cy="0"/>
        </a:xfrm>
      </p:grpSpPr>
      <p:sp>
        <p:nvSpPr>
          <p:cNvPr id="15" name="Picture Placeholder 4">
            <a:extLst>
              <a:ext uri="{FF2B5EF4-FFF2-40B4-BE49-F238E27FC236}">
                <a16:creationId xmlns:a16="http://schemas.microsoft.com/office/drawing/2014/main" id="{93FC65DA-32F6-320C-2786-883926D89906}"/>
              </a:ext>
            </a:extLst>
          </p:cNvPr>
          <p:cNvSpPr>
            <a:spLocks noGrp="1"/>
          </p:cNvSpPr>
          <p:nvPr>
            <p:ph type="pic" sz="quarter" idx="21" hasCustomPrompt="1"/>
          </p:nvPr>
        </p:nvSpPr>
        <p:spPr>
          <a:xfrm>
            <a:off x="19250" y="3400297"/>
            <a:ext cx="3996000" cy="25560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17" name="Picture Placeholder 4">
            <a:extLst>
              <a:ext uri="{FF2B5EF4-FFF2-40B4-BE49-F238E27FC236}">
                <a16:creationId xmlns:a16="http://schemas.microsoft.com/office/drawing/2014/main" id="{4FB5C28D-B760-592A-0D35-001C5B9531F8}"/>
              </a:ext>
            </a:extLst>
          </p:cNvPr>
          <p:cNvSpPr>
            <a:spLocks noGrp="1"/>
          </p:cNvSpPr>
          <p:nvPr>
            <p:ph type="pic" sz="quarter" idx="22" hasCustomPrompt="1"/>
          </p:nvPr>
        </p:nvSpPr>
        <p:spPr>
          <a:xfrm>
            <a:off x="19250" y="782524"/>
            <a:ext cx="3996000" cy="25560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18" name="Picture Placeholder 4">
            <a:extLst>
              <a:ext uri="{FF2B5EF4-FFF2-40B4-BE49-F238E27FC236}">
                <a16:creationId xmlns:a16="http://schemas.microsoft.com/office/drawing/2014/main" id="{F2115575-B509-4DC1-B2C1-6B15517CBDDD}"/>
              </a:ext>
            </a:extLst>
          </p:cNvPr>
          <p:cNvSpPr>
            <a:spLocks noGrp="1"/>
          </p:cNvSpPr>
          <p:nvPr>
            <p:ph type="pic" sz="quarter" idx="23" hasCustomPrompt="1"/>
          </p:nvPr>
        </p:nvSpPr>
        <p:spPr>
          <a:xfrm>
            <a:off x="4088375" y="3397796"/>
            <a:ext cx="3996000" cy="25560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19" name="Picture Placeholder 4">
            <a:extLst>
              <a:ext uri="{FF2B5EF4-FFF2-40B4-BE49-F238E27FC236}">
                <a16:creationId xmlns:a16="http://schemas.microsoft.com/office/drawing/2014/main" id="{B624EEAA-9078-1338-191E-7C72D8C8BF26}"/>
              </a:ext>
            </a:extLst>
          </p:cNvPr>
          <p:cNvSpPr>
            <a:spLocks noGrp="1"/>
          </p:cNvSpPr>
          <p:nvPr>
            <p:ph type="pic" sz="quarter" idx="24" hasCustomPrompt="1"/>
          </p:nvPr>
        </p:nvSpPr>
        <p:spPr>
          <a:xfrm>
            <a:off x="4088375" y="780023"/>
            <a:ext cx="3996000" cy="25560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20" name="Picture Placeholder 4">
            <a:extLst>
              <a:ext uri="{FF2B5EF4-FFF2-40B4-BE49-F238E27FC236}">
                <a16:creationId xmlns:a16="http://schemas.microsoft.com/office/drawing/2014/main" id="{63F50922-7285-FE68-FAA0-C7BC1510DDCC}"/>
              </a:ext>
            </a:extLst>
          </p:cNvPr>
          <p:cNvSpPr>
            <a:spLocks noGrp="1"/>
          </p:cNvSpPr>
          <p:nvPr>
            <p:ph type="pic" sz="quarter" idx="25" hasCustomPrompt="1"/>
          </p:nvPr>
        </p:nvSpPr>
        <p:spPr>
          <a:xfrm>
            <a:off x="8157500" y="3400297"/>
            <a:ext cx="3996000" cy="25560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21" name="Picture Placeholder 4">
            <a:extLst>
              <a:ext uri="{FF2B5EF4-FFF2-40B4-BE49-F238E27FC236}">
                <a16:creationId xmlns:a16="http://schemas.microsoft.com/office/drawing/2014/main" id="{78D3D2C7-1F24-EB15-0B10-217F4DF98E0E}"/>
              </a:ext>
            </a:extLst>
          </p:cNvPr>
          <p:cNvSpPr>
            <a:spLocks noGrp="1"/>
          </p:cNvSpPr>
          <p:nvPr>
            <p:ph type="pic" sz="quarter" idx="26" hasCustomPrompt="1"/>
          </p:nvPr>
        </p:nvSpPr>
        <p:spPr>
          <a:xfrm>
            <a:off x="8157500" y="782524"/>
            <a:ext cx="3996000" cy="25560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extLst>
      <p:ext uri="{BB962C8B-B14F-4D97-AF65-F5344CB8AC3E}">
        <p14:creationId xmlns:p14="http://schemas.microsoft.com/office/powerpoint/2010/main" val="4288187309"/>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8_Custom Layout">
    <p:spTree>
      <p:nvGrpSpPr>
        <p:cNvPr id="1" name=""/>
        <p:cNvGrpSpPr/>
        <p:nvPr/>
      </p:nvGrpSpPr>
      <p:grpSpPr>
        <a:xfrm>
          <a:off x="0" y="0"/>
          <a:ext cx="0" cy="0"/>
          <a:chOff x="0" y="0"/>
          <a:chExt cx="0" cy="0"/>
        </a:xfrm>
      </p:grpSpPr>
      <p:sp>
        <p:nvSpPr>
          <p:cNvPr id="15" name="Picture Placeholder 4">
            <a:extLst>
              <a:ext uri="{FF2B5EF4-FFF2-40B4-BE49-F238E27FC236}">
                <a16:creationId xmlns:a16="http://schemas.microsoft.com/office/drawing/2014/main" id="{93FC65DA-32F6-320C-2786-883926D89906}"/>
              </a:ext>
            </a:extLst>
          </p:cNvPr>
          <p:cNvSpPr>
            <a:spLocks noGrp="1"/>
          </p:cNvSpPr>
          <p:nvPr>
            <p:ph type="pic" sz="quarter" idx="21" hasCustomPrompt="1"/>
          </p:nvPr>
        </p:nvSpPr>
        <p:spPr>
          <a:xfrm>
            <a:off x="19250" y="3336012"/>
            <a:ext cx="12172750" cy="2634942"/>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extLst>
      <p:ext uri="{BB962C8B-B14F-4D97-AF65-F5344CB8AC3E}">
        <p14:creationId xmlns:p14="http://schemas.microsoft.com/office/powerpoint/2010/main" val="219510970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60_Title Slide">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43536" y="1831343"/>
            <a:ext cx="6641556" cy="3899528"/>
          </a:xfrm>
          <a:prstGeom prst="rect">
            <a:avLst/>
          </a:prstGeom>
          <a:effectLst/>
        </p:spPr>
      </p:pic>
      <p:sp>
        <p:nvSpPr>
          <p:cNvPr id="6" name="Picture Placeholder 2"/>
          <p:cNvSpPr>
            <a:spLocks noGrp="1"/>
          </p:cNvSpPr>
          <p:nvPr>
            <p:ph type="pic" sz="quarter" idx="12" hasCustomPrompt="1"/>
          </p:nvPr>
        </p:nvSpPr>
        <p:spPr>
          <a:xfrm>
            <a:off x="6151157" y="2075607"/>
            <a:ext cx="5026766" cy="3163953"/>
          </a:xfrm>
          <a:prstGeom prst="rect">
            <a:avLst/>
          </a:prstGeom>
          <a:pattFill prst="pct5">
            <a:fgClr>
              <a:schemeClr val="tx1"/>
            </a:fgClr>
            <a:bgClr>
              <a:schemeClr val="bg1">
                <a:lumMod val="85000"/>
              </a:schemeClr>
            </a:bgClr>
          </a:pattFill>
        </p:spPr>
        <p:txBody>
          <a:bodyPr anchor="ctr"/>
          <a:lstStyle>
            <a:lvl1pPr marL="0" indent="0" algn="ctr">
              <a:buNone/>
              <a:defRPr sz="1600" b="0" i="0">
                <a:latin typeface="Source Sans Pro" charset="0"/>
                <a:ea typeface="Source Sans Pro" charset="0"/>
                <a:cs typeface="Source Sans Pro" charset="0"/>
              </a:defRPr>
            </a:lvl1pPr>
          </a:lstStyle>
          <a:p>
            <a:r>
              <a:rPr lang="en-US" dirty="0"/>
              <a:t>Drag &amp; Drop Image</a:t>
            </a:r>
          </a:p>
        </p:txBody>
      </p:sp>
      <p:sp>
        <p:nvSpPr>
          <p:cNvPr id="28" name="Rectangle 27"/>
          <p:cNvSpPr/>
          <p:nvPr userDrawn="1"/>
        </p:nvSpPr>
        <p:spPr>
          <a:xfrm>
            <a:off x="8294358" y="5373428"/>
            <a:ext cx="660400" cy="138910"/>
          </a:xfrm>
          <a:prstGeom prst="rect">
            <a:avLst/>
          </a:prstGeom>
          <a:solidFill>
            <a:srgbClr val="1F1C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4"/>
          <p:cNvSpPr>
            <a:spLocks noGrp="1"/>
          </p:cNvSpPr>
          <p:nvPr>
            <p:ph type="title" hasCustomPrompt="1"/>
          </p:nvPr>
        </p:nvSpPr>
        <p:spPr>
          <a:xfrm>
            <a:off x="731838" y="2468007"/>
            <a:ext cx="4495770" cy="1569156"/>
          </a:xfrm>
        </p:spPr>
        <p:txBody>
          <a:bodyPr/>
          <a:lstStyle>
            <a:lvl1pPr>
              <a:defRPr sz="3600">
                <a:solidFill>
                  <a:schemeClr val="tx1">
                    <a:lumMod val="75000"/>
                    <a:lumOff val="25000"/>
                  </a:schemeClr>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316930519"/>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61_Title Slide">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6957098" y="106731"/>
            <a:ext cx="4939393" cy="6858000"/>
          </a:xfrm>
          <a:prstGeom prst="rect">
            <a:avLst/>
          </a:prstGeom>
          <a:effectLst/>
        </p:spPr>
      </p:pic>
      <p:sp>
        <p:nvSpPr>
          <p:cNvPr id="11" name="Picture Placeholder 2"/>
          <p:cNvSpPr>
            <a:spLocks noGrp="1"/>
          </p:cNvSpPr>
          <p:nvPr>
            <p:ph type="pic" sz="quarter" idx="15" hasCustomPrompt="1"/>
          </p:nvPr>
        </p:nvSpPr>
        <p:spPr>
          <a:xfrm>
            <a:off x="6767585" y="1546000"/>
            <a:ext cx="5278351" cy="3965530"/>
          </a:xfrm>
          <a:prstGeom prst="rect">
            <a:avLst/>
          </a:prstGeom>
          <a:pattFill prst="pct5">
            <a:fgClr>
              <a:schemeClr val="tx1"/>
            </a:fgClr>
            <a:bgClr>
              <a:schemeClr val="bg1">
                <a:lumMod val="85000"/>
              </a:schemeClr>
            </a:bgClr>
          </a:pattFill>
        </p:spPr>
        <p:txBody>
          <a:bodyPr anchor="ctr"/>
          <a:lstStyle>
            <a:lvl1pPr marL="0" indent="0" algn="ctr">
              <a:buNone/>
              <a:defRPr sz="1600" b="0" i="0">
                <a:latin typeface="Source Sans Pro" charset="0"/>
                <a:ea typeface="Source Sans Pro" charset="0"/>
                <a:cs typeface="Source Sans Pro" charset="0"/>
              </a:defRPr>
            </a:lvl1pPr>
          </a:lstStyle>
          <a:p>
            <a:r>
              <a:rPr lang="en-US" dirty="0"/>
              <a:t>Drag &amp; Drop Image</a:t>
            </a:r>
          </a:p>
        </p:txBody>
      </p:sp>
      <p:sp>
        <p:nvSpPr>
          <p:cNvPr id="4" name="Title 4"/>
          <p:cNvSpPr>
            <a:spLocks noGrp="1"/>
          </p:cNvSpPr>
          <p:nvPr>
            <p:ph type="title" hasCustomPrompt="1"/>
          </p:nvPr>
        </p:nvSpPr>
        <p:spPr>
          <a:xfrm>
            <a:off x="731838" y="2485259"/>
            <a:ext cx="4461264" cy="1689926"/>
          </a:xfrm>
        </p:spPr>
        <p:txBody>
          <a:bodyPr/>
          <a:lstStyle>
            <a:lvl1pPr>
              <a:defRPr sz="3600">
                <a:solidFill>
                  <a:schemeClr val="tx1">
                    <a:lumMod val="75000"/>
                    <a:lumOff val="25000"/>
                  </a:schemeClr>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383545139"/>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0575B-9DCF-4957-A29A-FBFBD5F85122}"/>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450813C9-5970-4379-A3FB-815E5F5E32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961BF4-7EDD-4B25-9D29-3934FE5F4F1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3DF141E1-1C4D-4082-9311-9D9C884299A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B679AAC-9AEB-4BA7-A378-D5681249FBB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E5717261-682F-47B7-941C-F6A04F68E34D}"/>
              </a:ext>
            </a:extLst>
          </p:cNvPr>
          <p:cNvSpPr>
            <a:spLocks noGrp="1"/>
          </p:cNvSpPr>
          <p:nvPr>
            <p:ph type="dt" sz="half" idx="10"/>
          </p:nvPr>
        </p:nvSpPr>
        <p:spPr/>
        <p:txBody>
          <a:bodyPr/>
          <a:lstStyle/>
          <a:p>
            <a:fld id="{12379905-091C-4476-8ADE-1B65ECAC84AB}" type="datetimeFigureOut">
              <a:rPr lang="en-IE" smtClean="0"/>
              <a:t>24/06/2026</a:t>
            </a:fld>
            <a:endParaRPr lang="en-IE"/>
          </a:p>
        </p:txBody>
      </p:sp>
      <p:sp>
        <p:nvSpPr>
          <p:cNvPr id="8" name="Footer Placeholder 7">
            <a:extLst>
              <a:ext uri="{FF2B5EF4-FFF2-40B4-BE49-F238E27FC236}">
                <a16:creationId xmlns:a16="http://schemas.microsoft.com/office/drawing/2014/main" id="{993E6973-2247-43A2-85FD-F4A0D73AB40A}"/>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834BC971-5268-41EC-9F4A-1D7A922013C1}"/>
              </a:ext>
            </a:extLst>
          </p:cNvPr>
          <p:cNvSpPr>
            <a:spLocks noGrp="1"/>
          </p:cNvSpPr>
          <p:nvPr>
            <p:ph type="sldNum" sz="quarter" idx="12"/>
          </p:nvPr>
        </p:nvSpPr>
        <p:spPr/>
        <p:txBody>
          <a:bodyPr/>
          <a:lstStyle/>
          <a:p>
            <a:fld id="{DB411F53-704A-44AF-BFEE-BF910A8FB71F}" type="slidenum">
              <a:rPr lang="en-IE" smtClean="0"/>
              <a:t>‹#›</a:t>
            </a:fld>
            <a:endParaRPr lang="en-IE"/>
          </a:p>
        </p:txBody>
      </p:sp>
    </p:spTree>
    <p:extLst>
      <p:ext uri="{BB962C8B-B14F-4D97-AF65-F5344CB8AC3E}">
        <p14:creationId xmlns:p14="http://schemas.microsoft.com/office/powerpoint/2010/main" val="358787558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2_Title Slide">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4F06F66-4536-200D-0B19-E804E02C9338}"/>
              </a:ext>
            </a:extLst>
          </p:cNvPr>
          <p:cNvSpPr>
            <a:spLocks noGrp="1"/>
          </p:cNvSpPr>
          <p:nvPr>
            <p:ph type="title" hasCustomPrompt="1"/>
          </p:nvPr>
        </p:nvSpPr>
        <p:spPr>
          <a:xfrm>
            <a:off x="744280" y="1181100"/>
            <a:ext cx="3145796" cy="1150620"/>
          </a:xfrm>
        </p:spPr>
        <p:txBody>
          <a:bodyPr/>
          <a:lstStyle>
            <a:lvl1pPr>
              <a:defRPr sz="3600">
                <a:solidFill>
                  <a:schemeClr val="tx1">
                    <a:lumMod val="75000"/>
                    <a:lumOff val="25000"/>
                  </a:schemeClr>
                </a:solidFill>
              </a:defRPr>
            </a:lvl1pPr>
          </a:lstStyle>
          <a:p>
            <a:r>
              <a:rPr lang="en-US" dirty="0"/>
              <a:t>Click </a:t>
            </a:r>
            <a:br>
              <a:rPr lang="en-US" dirty="0"/>
            </a:br>
            <a:r>
              <a:rPr lang="en-US" dirty="0"/>
              <a:t>to edit</a:t>
            </a:r>
          </a:p>
        </p:txBody>
      </p:sp>
      <p:sp>
        <p:nvSpPr>
          <p:cNvPr id="6" name="Picture Placeholder 4">
            <a:extLst>
              <a:ext uri="{FF2B5EF4-FFF2-40B4-BE49-F238E27FC236}">
                <a16:creationId xmlns:a16="http://schemas.microsoft.com/office/drawing/2014/main" id="{522EBBFA-B415-5FE6-B0D3-D44749E2512C}"/>
              </a:ext>
            </a:extLst>
          </p:cNvPr>
          <p:cNvSpPr>
            <a:spLocks noGrp="1"/>
          </p:cNvSpPr>
          <p:nvPr>
            <p:ph type="pic" sz="quarter" idx="21" hasCustomPrompt="1"/>
          </p:nvPr>
        </p:nvSpPr>
        <p:spPr>
          <a:xfrm>
            <a:off x="19250" y="2349740"/>
            <a:ext cx="3996000" cy="36000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7" name="Picture Placeholder 4">
            <a:extLst>
              <a:ext uri="{FF2B5EF4-FFF2-40B4-BE49-F238E27FC236}">
                <a16:creationId xmlns:a16="http://schemas.microsoft.com/office/drawing/2014/main" id="{743C134C-6AC1-849D-B391-7D2BF6C40858}"/>
              </a:ext>
            </a:extLst>
          </p:cNvPr>
          <p:cNvSpPr>
            <a:spLocks noGrp="1"/>
          </p:cNvSpPr>
          <p:nvPr>
            <p:ph type="pic" sz="quarter" idx="23" hasCustomPrompt="1"/>
          </p:nvPr>
        </p:nvSpPr>
        <p:spPr>
          <a:xfrm>
            <a:off x="4088375" y="2347239"/>
            <a:ext cx="3996000" cy="36000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8" name="Picture Placeholder 4">
            <a:extLst>
              <a:ext uri="{FF2B5EF4-FFF2-40B4-BE49-F238E27FC236}">
                <a16:creationId xmlns:a16="http://schemas.microsoft.com/office/drawing/2014/main" id="{99CE8D14-E2F1-C1BF-A634-6F9E5395236B}"/>
              </a:ext>
            </a:extLst>
          </p:cNvPr>
          <p:cNvSpPr>
            <a:spLocks noGrp="1"/>
          </p:cNvSpPr>
          <p:nvPr>
            <p:ph type="pic" sz="quarter" idx="25" hasCustomPrompt="1"/>
          </p:nvPr>
        </p:nvSpPr>
        <p:spPr>
          <a:xfrm>
            <a:off x="8157500" y="2349740"/>
            <a:ext cx="3996000" cy="36000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extLst>
      <p:ext uri="{BB962C8B-B14F-4D97-AF65-F5344CB8AC3E}">
        <p14:creationId xmlns:p14="http://schemas.microsoft.com/office/powerpoint/2010/main" val="233776313"/>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63_Title Slide">
    <p:spTree>
      <p:nvGrpSpPr>
        <p:cNvPr id="1" name=""/>
        <p:cNvGrpSpPr/>
        <p:nvPr/>
      </p:nvGrpSpPr>
      <p:grpSpPr>
        <a:xfrm>
          <a:off x="0" y="0"/>
          <a:ext cx="0" cy="0"/>
          <a:chOff x="0" y="0"/>
          <a:chExt cx="0" cy="0"/>
        </a:xfrm>
      </p:grpSpPr>
      <p:sp>
        <p:nvSpPr>
          <p:cNvPr id="9" name="Picture Placeholder 4">
            <a:extLst>
              <a:ext uri="{FF2B5EF4-FFF2-40B4-BE49-F238E27FC236}">
                <a16:creationId xmlns:a16="http://schemas.microsoft.com/office/drawing/2014/main" id="{E0188CA1-0C62-402E-2878-4CC3797FD06E}"/>
              </a:ext>
            </a:extLst>
          </p:cNvPr>
          <p:cNvSpPr>
            <a:spLocks noGrp="1"/>
          </p:cNvSpPr>
          <p:nvPr>
            <p:ph type="pic" sz="quarter" idx="13" hasCustomPrompt="1"/>
          </p:nvPr>
        </p:nvSpPr>
        <p:spPr>
          <a:xfrm>
            <a:off x="0" y="3416300"/>
            <a:ext cx="6096000" cy="34417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5" name="Title 4">
            <a:extLst>
              <a:ext uri="{FF2B5EF4-FFF2-40B4-BE49-F238E27FC236}">
                <a16:creationId xmlns:a16="http://schemas.microsoft.com/office/drawing/2014/main" id="{74F06F66-4536-200D-0B19-E804E02C9338}"/>
              </a:ext>
            </a:extLst>
          </p:cNvPr>
          <p:cNvSpPr>
            <a:spLocks noGrp="1"/>
          </p:cNvSpPr>
          <p:nvPr>
            <p:ph type="title" hasCustomPrompt="1"/>
          </p:nvPr>
        </p:nvSpPr>
        <p:spPr>
          <a:xfrm>
            <a:off x="744279" y="1181100"/>
            <a:ext cx="4819613" cy="1150620"/>
          </a:xfrm>
        </p:spPr>
        <p:txBody>
          <a:bodyPr/>
          <a:lstStyle>
            <a:lvl1pPr>
              <a:defRPr sz="3600">
                <a:solidFill>
                  <a:schemeClr val="tx1">
                    <a:lumMod val="75000"/>
                    <a:lumOff val="25000"/>
                  </a:schemeClr>
                </a:solidFill>
              </a:defRPr>
            </a:lvl1pPr>
          </a:lstStyle>
          <a:p>
            <a:r>
              <a:rPr lang="en-US" dirty="0"/>
              <a:t>Click to edit master title style</a:t>
            </a:r>
          </a:p>
        </p:txBody>
      </p:sp>
      <p:sp>
        <p:nvSpPr>
          <p:cNvPr id="10" name="Picture Placeholder 4">
            <a:extLst>
              <a:ext uri="{FF2B5EF4-FFF2-40B4-BE49-F238E27FC236}">
                <a16:creationId xmlns:a16="http://schemas.microsoft.com/office/drawing/2014/main" id="{3A0764F0-7997-CEB6-9B80-0F98AC2E78F1}"/>
              </a:ext>
            </a:extLst>
          </p:cNvPr>
          <p:cNvSpPr>
            <a:spLocks noGrp="1"/>
          </p:cNvSpPr>
          <p:nvPr>
            <p:ph type="pic" sz="quarter" idx="14" hasCustomPrompt="1"/>
          </p:nvPr>
        </p:nvSpPr>
        <p:spPr>
          <a:xfrm>
            <a:off x="6096000" y="3416300"/>
            <a:ext cx="6096000" cy="34417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extLst>
      <p:ext uri="{BB962C8B-B14F-4D97-AF65-F5344CB8AC3E}">
        <p14:creationId xmlns:p14="http://schemas.microsoft.com/office/powerpoint/2010/main" val="3429908384"/>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65_Title Slide">
    <p:spTree>
      <p:nvGrpSpPr>
        <p:cNvPr id="1" name=""/>
        <p:cNvGrpSpPr/>
        <p:nvPr/>
      </p:nvGrpSpPr>
      <p:grpSpPr>
        <a:xfrm>
          <a:off x="0" y="0"/>
          <a:ext cx="0" cy="0"/>
          <a:chOff x="0" y="0"/>
          <a:chExt cx="0" cy="0"/>
        </a:xfrm>
      </p:grpSpPr>
      <p:sp>
        <p:nvSpPr>
          <p:cNvPr id="6" name="Picture Placeholder 4">
            <a:extLst>
              <a:ext uri="{FF2B5EF4-FFF2-40B4-BE49-F238E27FC236}">
                <a16:creationId xmlns:a16="http://schemas.microsoft.com/office/drawing/2014/main" id="{48541225-D3A8-2718-805A-A0ACE4574216}"/>
              </a:ext>
            </a:extLst>
          </p:cNvPr>
          <p:cNvSpPr>
            <a:spLocks noGrp="1"/>
          </p:cNvSpPr>
          <p:nvPr>
            <p:ph type="pic" sz="quarter" idx="13" hasCustomPrompt="1"/>
          </p:nvPr>
        </p:nvSpPr>
        <p:spPr>
          <a:xfrm>
            <a:off x="0" y="3509288"/>
            <a:ext cx="6096000" cy="34417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5" name="Title 4">
            <a:extLst>
              <a:ext uri="{FF2B5EF4-FFF2-40B4-BE49-F238E27FC236}">
                <a16:creationId xmlns:a16="http://schemas.microsoft.com/office/drawing/2014/main" id="{74F06F66-4536-200D-0B19-E804E02C9338}"/>
              </a:ext>
            </a:extLst>
          </p:cNvPr>
          <p:cNvSpPr>
            <a:spLocks noGrp="1"/>
          </p:cNvSpPr>
          <p:nvPr>
            <p:ph type="title" hasCustomPrompt="1"/>
          </p:nvPr>
        </p:nvSpPr>
        <p:spPr>
          <a:xfrm>
            <a:off x="6495475" y="1181100"/>
            <a:ext cx="4663306" cy="1156063"/>
          </a:xfrm>
        </p:spPr>
        <p:txBody>
          <a:bodyPr/>
          <a:lstStyle>
            <a:lvl1pPr>
              <a:defRPr sz="3600">
                <a:solidFill>
                  <a:schemeClr val="tx1">
                    <a:lumMod val="75000"/>
                    <a:lumOff val="25000"/>
                  </a:schemeClr>
                </a:solidFill>
              </a:defRPr>
            </a:lvl1pPr>
          </a:lstStyle>
          <a:p>
            <a:r>
              <a:rPr lang="en-US" dirty="0"/>
              <a:t>Click to edit </a:t>
            </a:r>
            <a:br>
              <a:rPr lang="en-US" dirty="0"/>
            </a:br>
            <a:r>
              <a:rPr lang="en-US" dirty="0"/>
              <a:t>master title style</a:t>
            </a:r>
          </a:p>
        </p:txBody>
      </p:sp>
      <p:sp>
        <p:nvSpPr>
          <p:cNvPr id="7" name="Picture Placeholder 4">
            <a:extLst>
              <a:ext uri="{FF2B5EF4-FFF2-40B4-BE49-F238E27FC236}">
                <a16:creationId xmlns:a16="http://schemas.microsoft.com/office/drawing/2014/main" id="{7F9ACE87-CBC4-6490-E6F8-886DA743FDF7}"/>
              </a:ext>
            </a:extLst>
          </p:cNvPr>
          <p:cNvSpPr>
            <a:spLocks noGrp="1"/>
          </p:cNvSpPr>
          <p:nvPr>
            <p:ph type="pic" sz="quarter" idx="14" hasCustomPrompt="1"/>
          </p:nvPr>
        </p:nvSpPr>
        <p:spPr>
          <a:xfrm>
            <a:off x="0" y="-27690"/>
            <a:ext cx="6096000" cy="3428492"/>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extLst>
      <p:ext uri="{BB962C8B-B14F-4D97-AF65-F5344CB8AC3E}">
        <p14:creationId xmlns:p14="http://schemas.microsoft.com/office/powerpoint/2010/main" val="2428248123"/>
      </p:ext>
    </p:extLst>
  </p:cSld>
  <p:clrMapOvr>
    <a:masterClrMapping/>
  </p:clrMapOvr>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66_Title Slide">
    <p:spTree>
      <p:nvGrpSpPr>
        <p:cNvPr id="1" name=""/>
        <p:cNvGrpSpPr/>
        <p:nvPr/>
      </p:nvGrpSpPr>
      <p:grpSpPr>
        <a:xfrm>
          <a:off x="0" y="0"/>
          <a:ext cx="0" cy="0"/>
          <a:chOff x="0" y="0"/>
          <a:chExt cx="0" cy="0"/>
        </a:xfrm>
      </p:grpSpPr>
      <p:sp>
        <p:nvSpPr>
          <p:cNvPr id="6" name="Picture Placeholder 4">
            <a:extLst>
              <a:ext uri="{FF2B5EF4-FFF2-40B4-BE49-F238E27FC236}">
                <a16:creationId xmlns:a16="http://schemas.microsoft.com/office/drawing/2014/main" id="{48541225-D3A8-2718-805A-A0ACE4574216}"/>
              </a:ext>
            </a:extLst>
          </p:cNvPr>
          <p:cNvSpPr>
            <a:spLocks noGrp="1"/>
          </p:cNvSpPr>
          <p:nvPr>
            <p:ph type="pic" sz="quarter" idx="13" hasCustomPrompt="1"/>
          </p:nvPr>
        </p:nvSpPr>
        <p:spPr>
          <a:xfrm>
            <a:off x="6111240" y="3515360"/>
            <a:ext cx="6096000" cy="34417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7" name="Picture Placeholder 4">
            <a:extLst>
              <a:ext uri="{FF2B5EF4-FFF2-40B4-BE49-F238E27FC236}">
                <a16:creationId xmlns:a16="http://schemas.microsoft.com/office/drawing/2014/main" id="{7F9ACE87-CBC4-6490-E6F8-886DA743FDF7}"/>
              </a:ext>
            </a:extLst>
          </p:cNvPr>
          <p:cNvSpPr>
            <a:spLocks noGrp="1"/>
          </p:cNvSpPr>
          <p:nvPr>
            <p:ph type="pic" sz="quarter" idx="14" hasCustomPrompt="1"/>
          </p:nvPr>
        </p:nvSpPr>
        <p:spPr>
          <a:xfrm>
            <a:off x="6111240" y="-21618"/>
            <a:ext cx="6096000" cy="3428492"/>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5" name="Title 4">
            <a:extLst>
              <a:ext uri="{FF2B5EF4-FFF2-40B4-BE49-F238E27FC236}">
                <a16:creationId xmlns:a16="http://schemas.microsoft.com/office/drawing/2014/main" id="{74F06F66-4536-200D-0B19-E804E02C9338}"/>
              </a:ext>
            </a:extLst>
          </p:cNvPr>
          <p:cNvSpPr>
            <a:spLocks noGrp="1"/>
          </p:cNvSpPr>
          <p:nvPr>
            <p:ph type="title" hasCustomPrompt="1"/>
          </p:nvPr>
        </p:nvSpPr>
        <p:spPr>
          <a:xfrm>
            <a:off x="731838" y="1181100"/>
            <a:ext cx="4801057" cy="1177375"/>
          </a:xfrm>
        </p:spPr>
        <p:txBody>
          <a:bodyPr/>
          <a:lstStyle>
            <a:lvl1pPr>
              <a:defRPr sz="3600">
                <a:solidFill>
                  <a:schemeClr val="tx1">
                    <a:lumMod val="75000"/>
                    <a:lumOff val="25000"/>
                  </a:schemeClr>
                </a:solidFill>
              </a:defRPr>
            </a:lvl1pPr>
          </a:lstStyle>
          <a:p>
            <a:r>
              <a:rPr lang="en-US" dirty="0"/>
              <a:t>Click to edit master title style</a:t>
            </a:r>
          </a:p>
        </p:txBody>
      </p:sp>
    </p:spTree>
    <p:extLst>
      <p:ext uri="{BB962C8B-B14F-4D97-AF65-F5344CB8AC3E}">
        <p14:creationId xmlns:p14="http://schemas.microsoft.com/office/powerpoint/2010/main" val="3070886644"/>
      </p:ext>
    </p:extLst>
  </p:cSld>
  <p:clrMapOvr>
    <a:masterClrMapping/>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64_Title Slide">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4F06F66-4536-200D-0B19-E804E02C9338}"/>
              </a:ext>
            </a:extLst>
          </p:cNvPr>
          <p:cNvSpPr>
            <a:spLocks noGrp="1"/>
          </p:cNvSpPr>
          <p:nvPr>
            <p:ph type="title" hasCustomPrompt="1"/>
          </p:nvPr>
        </p:nvSpPr>
        <p:spPr>
          <a:xfrm>
            <a:off x="747078" y="3697505"/>
            <a:ext cx="4940241" cy="1331695"/>
          </a:xfrm>
        </p:spPr>
        <p:txBody>
          <a:bodyPr/>
          <a:lstStyle>
            <a:lvl1pPr>
              <a:defRPr sz="3600">
                <a:solidFill>
                  <a:schemeClr val="tx1">
                    <a:lumMod val="75000"/>
                    <a:lumOff val="25000"/>
                  </a:schemeClr>
                </a:solidFill>
              </a:defRPr>
            </a:lvl1pPr>
          </a:lstStyle>
          <a:p>
            <a:r>
              <a:rPr lang="en-US" dirty="0"/>
              <a:t>Click to edit master title style</a:t>
            </a:r>
          </a:p>
        </p:txBody>
      </p:sp>
      <p:sp>
        <p:nvSpPr>
          <p:cNvPr id="9" name="Picture Placeholder 4">
            <a:extLst>
              <a:ext uri="{FF2B5EF4-FFF2-40B4-BE49-F238E27FC236}">
                <a16:creationId xmlns:a16="http://schemas.microsoft.com/office/drawing/2014/main" id="{E0188CA1-0C62-402E-2878-4CC3797FD06E}"/>
              </a:ext>
            </a:extLst>
          </p:cNvPr>
          <p:cNvSpPr>
            <a:spLocks noGrp="1"/>
          </p:cNvSpPr>
          <p:nvPr>
            <p:ph type="pic" sz="quarter" idx="13" hasCustomPrompt="1"/>
          </p:nvPr>
        </p:nvSpPr>
        <p:spPr>
          <a:xfrm>
            <a:off x="0" y="0"/>
            <a:ext cx="6096000" cy="34417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
        <p:nvSpPr>
          <p:cNvPr id="10" name="Picture Placeholder 4">
            <a:extLst>
              <a:ext uri="{FF2B5EF4-FFF2-40B4-BE49-F238E27FC236}">
                <a16:creationId xmlns:a16="http://schemas.microsoft.com/office/drawing/2014/main" id="{3A0764F0-7997-CEB6-9B80-0F98AC2E78F1}"/>
              </a:ext>
            </a:extLst>
          </p:cNvPr>
          <p:cNvSpPr>
            <a:spLocks noGrp="1"/>
          </p:cNvSpPr>
          <p:nvPr>
            <p:ph type="pic" sz="quarter" idx="14" hasCustomPrompt="1"/>
          </p:nvPr>
        </p:nvSpPr>
        <p:spPr>
          <a:xfrm>
            <a:off x="6096000" y="0"/>
            <a:ext cx="6096000" cy="3441700"/>
          </a:xfrm>
          <a:prstGeom prst="rect">
            <a:avLst/>
          </a:prstGeom>
          <a:pattFill prst="pct5">
            <a:fgClr>
              <a:schemeClr val="bg1">
                <a:lumMod val="65000"/>
              </a:schemeClr>
            </a:fgClr>
            <a:bgClr>
              <a:schemeClr val="bg1"/>
            </a:bgClr>
          </a:pattFill>
        </p:spPr>
        <p:txBody>
          <a:bodyPr wrap="square" anchor="ctr">
            <a:noAutofit/>
          </a:bodyPr>
          <a:lstStyle>
            <a:lvl1pPr algn="ctr">
              <a:defRPr sz="1200"/>
            </a:lvl1pPr>
          </a:lstStyle>
          <a:p>
            <a:r>
              <a:rPr lang="en-US" dirty="0"/>
              <a:t>Drag &amp; Drop Picture</a:t>
            </a:r>
          </a:p>
        </p:txBody>
      </p:sp>
    </p:spTree>
    <p:extLst>
      <p:ext uri="{BB962C8B-B14F-4D97-AF65-F5344CB8AC3E}">
        <p14:creationId xmlns:p14="http://schemas.microsoft.com/office/powerpoint/2010/main" val="561108161"/>
      </p:ext>
    </p:extLst>
  </p:cSld>
  <p:clrMapOvr>
    <a:masterClrMapping/>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67_Title Slide">
    <p:bg>
      <p:bgPr>
        <a:solidFill>
          <a:schemeClr val="tx1">
            <a:lumMod val="75000"/>
            <a:lumOff val="25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7240837"/>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3200" b="0" i="0">
                <a:solidFill>
                  <a:schemeClr val="bg1"/>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2000" b="1"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6/24/2026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51580133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chemeClr val="bg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2000" b="1"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6/24/2026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57725618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chemeClr val="bg1"/>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6/24/2026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82275476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chemeClr val="bg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6/24/2026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4240969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B3503-4860-4F0E-9B97-86A3948DF863}"/>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BE38910D-BDD3-4CA8-996B-426EA9EFE667}"/>
              </a:ext>
            </a:extLst>
          </p:cNvPr>
          <p:cNvSpPr>
            <a:spLocks noGrp="1"/>
          </p:cNvSpPr>
          <p:nvPr>
            <p:ph type="dt" sz="half" idx="10"/>
          </p:nvPr>
        </p:nvSpPr>
        <p:spPr/>
        <p:txBody>
          <a:bodyPr/>
          <a:lstStyle/>
          <a:p>
            <a:fld id="{12379905-091C-4476-8ADE-1B65ECAC84AB}" type="datetimeFigureOut">
              <a:rPr lang="en-IE" smtClean="0"/>
              <a:t>24/06/2026</a:t>
            </a:fld>
            <a:endParaRPr lang="en-IE"/>
          </a:p>
        </p:txBody>
      </p:sp>
      <p:sp>
        <p:nvSpPr>
          <p:cNvPr id="4" name="Footer Placeholder 3">
            <a:extLst>
              <a:ext uri="{FF2B5EF4-FFF2-40B4-BE49-F238E27FC236}">
                <a16:creationId xmlns:a16="http://schemas.microsoft.com/office/drawing/2014/main" id="{CEB85314-21E1-4CBE-B924-90D3555F7D69}"/>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846155BB-9D86-4CAD-B2BF-885F35AA58FD}"/>
              </a:ext>
            </a:extLst>
          </p:cNvPr>
          <p:cNvSpPr>
            <a:spLocks noGrp="1"/>
          </p:cNvSpPr>
          <p:nvPr>
            <p:ph type="sldNum" sz="quarter" idx="12"/>
          </p:nvPr>
        </p:nvSpPr>
        <p:spPr/>
        <p:txBody>
          <a:bodyPr/>
          <a:lstStyle/>
          <a:p>
            <a:fld id="{DB411F53-704A-44AF-BFEE-BF910A8FB71F}" type="slidenum">
              <a:rPr lang="en-IE" smtClean="0"/>
              <a:t>‹#›</a:t>
            </a:fld>
            <a:endParaRPr lang="en-IE"/>
          </a:p>
        </p:txBody>
      </p:sp>
    </p:spTree>
    <p:extLst>
      <p:ext uri="{BB962C8B-B14F-4D97-AF65-F5344CB8AC3E}">
        <p14:creationId xmlns:p14="http://schemas.microsoft.com/office/powerpoint/2010/main" val="255090315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6/24/2026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72025850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Text &amp; Image">
    <p:spTree>
      <p:nvGrpSpPr>
        <p:cNvPr id="1" name=""/>
        <p:cNvGrpSpPr/>
        <p:nvPr/>
      </p:nvGrpSpPr>
      <p:grpSpPr>
        <a:xfrm>
          <a:off x="0" y="0"/>
          <a:ext cx="0" cy="0"/>
          <a:chOff x="0" y="0"/>
          <a:chExt cx="0" cy="0"/>
        </a:xfrm>
      </p:grpSpPr>
      <p:sp>
        <p:nvSpPr>
          <p:cNvPr id="42" name="Title Text"/>
          <p:cNvSpPr txBox="1">
            <a:spLocks noGrp="1"/>
          </p:cNvSpPr>
          <p:nvPr>
            <p:ph type="title" hasCustomPrompt="1"/>
          </p:nvPr>
        </p:nvSpPr>
        <p:spPr>
          <a:xfrm>
            <a:off x="720725" y="473075"/>
            <a:ext cx="9662528" cy="1143000"/>
          </a:xfrm>
          <a:prstGeom prst="rect">
            <a:avLst/>
          </a:prstGeom>
        </p:spPr>
        <p:txBody>
          <a:bodyPr anchor="t">
            <a:normAutofit/>
          </a:bodyPr>
          <a:lstStyle>
            <a:lvl1pPr algn="l">
              <a:lnSpc>
                <a:spcPct val="80000"/>
              </a:lnSpc>
              <a:defRPr sz="4800" b="1" cap="none" spc="-90" baseline="0">
                <a:solidFill>
                  <a:srgbClr val="004E46"/>
                </a:solidFill>
                <a:latin typeface="+mn-lt"/>
                <a:ea typeface="Calibri" charset="0"/>
                <a:cs typeface="Calibri" charset="0"/>
              </a:defRPr>
            </a:lvl1pPr>
          </a:lstStyle>
          <a:p>
            <a:r>
              <a:rPr lang="en-US" dirty="0"/>
              <a:t>Title Text</a:t>
            </a:r>
            <a:endParaRPr dirty="0"/>
          </a:p>
        </p:txBody>
      </p:sp>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l="6815" t="18522" r="74814" b="19072"/>
          <a:stretch/>
        </p:blipFill>
        <p:spPr>
          <a:xfrm>
            <a:off x="10852484" y="475249"/>
            <a:ext cx="737274" cy="1004637"/>
          </a:xfrm>
          <a:prstGeom prst="rect">
            <a:avLst/>
          </a:prstGeom>
        </p:spPr>
      </p:pic>
      <p:sp>
        <p:nvSpPr>
          <p:cNvPr id="6" name="Picture Placeholder 5"/>
          <p:cNvSpPr>
            <a:spLocks noGrp="1"/>
          </p:cNvSpPr>
          <p:nvPr>
            <p:ph type="pic" sz="quarter" idx="10"/>
          </p:nvPr>
        </p:nvSpPr>
        <p:spPr>
          <a:xfrm>
            <a:off x="6003925" y="1778000"/>
            <a:ext cx="5616575" cy="461665"/>
          </a:xfrm>
          <a:prstGeom prst="rect">
            <a:avLst/>
          </a:prstGeom>
        </p:spPr>
        <p:txBody>
          <a:bodyPr/>
          <a:lstStyle>
            <a:lvl1pPr>
              <a:defRPr sz="3000">
                <a:latin typeface="+mn-lt"/>
              </a:defRPr>
            </a:lvl1pPr>
          </a:lstStyle>
          <a:p>
            <a:r>
              <a:rPr lang="en-US"/>
              <a:t>Click icon to add picture</a:t>
            </a:r>
            <a:endParaRPr lang="en-US" dirty="0"/>
          </a:p>
        </p:txBody>
      </p:sp>
      <p:sp>
        <p:nvSpPr>
          <p:cNvPr id="8" name="Text Placeholder 4"/>
          <p:cNvSpPr>
            <a:spLocks noGrp="1"/>
          </p:cNvSpPr>
          <p:nvPr>
            <p:ph type="body" sz="quarter" idx="12"/>
          </p:nvPr>
        </p:nvSpPr>
        <p:spPr>
          <a:xfrm>
            <a:off x="731149" y="1778000"/>
            <a:ext cx="4928394" cy="2123658"/>
          </a:xfrm>
          <a:prstGeom prst="rect">
            <a:avLst/>
          </a:prstGeom>
        </p:spPr>
        <p:txBody>
          <a:bodyPr/>
          <a:lstStyle>
            <a:lvl1pPr algn="l">
              <a:defRPr sz="3000" spc="-80" baseline="0">
                <a:solidFill>
                  <a:srgbClr val="5E5E5E"/>
                </a:solidFill>
                <a:latin typeface="+mn-lt"/>
              </a:defRPr>
            </a:lvl1pPr>
            <a:lvl2pPr marL="0" indent="-428625" algn="l">
              <a:buClr>
                <a:srgbClr val="83BE41"/>
              </a:buClr>
              <a:buFont typeface=".AppleSystemUIFont" charset="-120"/>
              <a:buChar char="—"/>
              <a:defRPr sz="3000" spc="-80" baseline="0">
                <a:solidFill>
                  <a:srgbClr val="5E5E5E"/>
                </a:solidFill>
                <a:latin typeface="+mn-lt"/>
              </a:defRPr>
            </a:lvl2pPr>
            <a:lvl3pPr marL="720000" indent="-428625" algn="l">
              <a:buClr>
                <a:srgbClr val="83BE41"/>
              </a:buClr>
              <a:buFont typeface=".AppleSystemUIFont" charset="-120"/>
              <a:buChar char="—"/>
              <a:defRPr sz="3000" i="1" spc="-80" baseline="0">
                <a:solidFill>
                  <a:srgbClr val="5E5E5E"/>
                </a:solidFill>
                <a:latin typeface="+mn-lt"/>
              </a:defRPr>
            </a:lvl3pPr>
            <a:lvl4pPr marL="1080000" indent="-342900" algn="l">
              <a:buClr>
                <a:srgbClr val="83BE41"/>
              </a:buClr>
              <a:buFont typeface=".AppleSystemUIFont" charset="-120"/>
              <a:buChar char="—"/>
              <a:defRPr sz="2400" spc="-80" baseline="0">
                <a:solidFill>
                  <a:srgbClr val="5E5E5E"/>
                </a:solidFill>
                <a:latin typeface="+mn-lt"/>
              </a:defRPr>
            </a:lvl4pPr>
            <a:lvl5pPr marL="1530000" indent="-342900" algn="l">
              <a:buClr>
                <a:srgbClr val="83BE41"/>
              </a:buClr>
              <a:buFont typeface=".AppleSystemUIFont" charset="-120"/>
              <a:buChar char="–"/>
              <a:defRPr sz="2400" i="1" spc="-80" baseline="0">
                <a:solidFill>
                  <a:srgbClr val="5E5E5E"/>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Rialtas na hÉireann | Government of Ireland"/>
          <p:cNvSpPr txBox="1"/>
          <p:nvPr userDrawn="1"/>
        </p:nvSpPr>
        <p:spPr>
          <a:xfrm>
            <a:off x="720724" y="6305902"/>
            <a:ext cx="2172069" cy="189796"/>
          </a:xfrm>
          <a:prstGeom prst="rect">
            <a:avLst/>
          </a:prstGeom>
          <a:ln w="12700">
            <a:miter lim="400000"/>
          </a:ln>
          <a:extLst>
            <a:ext uri="{C572A759-6A51-4108-AA02-DFA0A04FC94B}">
              <ma14:wrappingTextBoxFlag xmlns="" xmlns:ma14="http://schemas.microsoft.com/office/mac/drawingml/2011/main" val="1"/>
            </a:ext>
          </a:extLst>
        </p:spPr>
        <p:txBody>
          <a:bodyPr wrap="none" lIns="25400" tIns="25400" rIns="25400" bIns="25400" anchor="ctr">
            <a:spAutoFit/>
          </a:bodyPr>
          <a:lstStyle>
            <a:lvl1pPr algn="l">
              <a:defRPr sz="1800">
                <a:solidFill>
                  <a:srgbClr val="929292"/>
                </a:solidFill>
              </a:defRPr>
            </a:lvl1pPr>
          </a:lstStyle>
          <a:p>
            <a:fld id="{93D0CC9E-ED4E-524D-8BB9-8829151DFDE7}" type="slidenum">
              <a:rPr lang="uk-UA" sz="900" b="1" smtClean="0">
                <a:latin typeface="+mn-lt"/>
              </a:rPr>
              <a:pPr/>
              <a:t>‹#›</a:t>
            </a:fld>
            <a:r>
              <a:rPr lang="en-GB" sz="900" b="1" dirty="0">
                <a:latin typeface="+mn-lt"/>
              </a:rPr>
              <a:t>  An </a:t>
            </a:r>
            <a:r>
              <a:rPr lang="en-GB" sz="900" b="1" dirty="0" err="1">
                <a:latin typeface="+mn-lt"/>
              </a:rPr>
              <a:t>Roinn</a:t>
            </a:r>
            <a:r>
              <a:rPr lang="en-GB" sz="900" b="1" dirty="0">
                <a:latin typeface="+mn-lt"/>
              </a:rPr>
              <a:t> </a:t>
            </a:r>
            <a:r>
              <a:rPr lang="en-GB" sz="900" b="1" dirty="0" err="1">
                <a:latin typeface="+mn-lt"/>
              </a:rPr>
              <a:t>Sláinte</a:t>
            </a:r>
            <a:r>
              <a:rPr lang="en-GB" sz="900" b="1">
                <a:latin typeface="+mn-lt"/>
              </a:rPr>
              <a:t> </a:t>
            </a:r>
            <a:r>
              <a:rPr lang="en-GB" sz="900">
                <a:latin typeface="+mn-lt"/>
              </a:rPr>
              <a:t>|</a:t>
            </a:r>
            <a:r>
              <a:rPr lang="en-GB" sz="900" baseline="0">
                <a:latin typeface="+mn-lt"/>
              </a:rPr>
              <a:t> </a:t>
            </a:r>
            <a:r>
              <a:rPr lang="en-GB" sz="900" dirty="0">
                <a:latin typeface="+mn-lt"/>
              </a:rPr>
              <a:t>Department of</a:t>
            </a:r>
            <a:r>
              <a:rPr lang="en-GB" sz="900" baseline="0" dirty="0">
                <a:latin typeface="+mn-lt"/>
              </a:rPr>
              <a:t> </a:t>
            </a:r>
            <a:r>
              <a:rPr lang="en-GB" sz="900" dirty="0">
                <a:latin typeface="+mn-lt"/>
              </a:rPr>
              <a:t>Health</a:t>
            </a:r>
            <a:endParaRPr sz="900" dirty="0">
              <a:latin typeface="+mn-lt"/>
            </a:endParaRPr>
          </a:p>
        </p:txBody>
      </p:sp>
    </p:spTree>
    <p:extLst>
      <p:ext uri="{BB962C8B-B14F-4D97-AF65-F5344CB8AC3E}">
        <p14:creationId xmlns:p14="http://schemas.microsoft.com/office/powerpoint/2010/main" val="3318714692"/>
      </p:ext>
    </p:extLst>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75068213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4562142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8074199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6/24/2026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33480425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6/24/2026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5955741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6/24/2026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1730235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6/24/2026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36526583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885038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8364E8-E58E-4190-90AF-8ABC161FB55F}"/>
              </a:ext>
            </a:extLst>
          </p:cNvPr>
          <p:cNvSpPr>
            <a:spLocks noGrp="1"/>
          </p:cNvSpPr>
          <p:nvPr>
            <p:ph type="dt" sz="half" idx="10"/>
          </p:nvPr>
        </p:nvSpPr>
        <p:spPr/>
        <p:txBody>
          <a:bodyPr/>
          <a:lstStyle/>
          <a:p>
            <a:fld id="{12379905-091C-4476-8ADE-1B65ECAC84AB}" type="datetimeFigureOut">
              <a:rPr lang="en-IE" smtClean="0"/>
              <a:t>24/06/2026</a:t>
            </a:fld>
            <a:endParaRPr lang="en-IE"/>
          </a:p>
        </p:txBody>
      </p:sp>
      <p:sp>
        <p:nvSpPr>
          <p:cNvPr id="3" name="Footer Placeholder 2">
            <a:extLst>
              <a:ext uri="{FF2B5EF4-FFF2-40B4-BE49-F238E27FC236}">
                <a16:creationId xmlns:a16="http://schemas.microsoft.com/office/drawing/2014/main" id="{5333369F-7DC6-4309-A5EC-CDF90F654D46}"/>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5186C952-C3D7-4A5E-BEDD-23812B71EDAB}"/>
              </a:ext>
            </a:extLst>
          </p:cNvPr>
          <p:cNvSpPr>
            <a:spLocks noGrp="1"/>
          </p:cNvSpPr>
          <p:nvPr>
            <p:ph type="sldNum" sz="quarter" idx="12"/>
          </p:nvPr>
        </p:nvSpPr>
        <p:spPr/>
        <p:txBody>
          <a:bodyPr/>
          <a:lstStyle/>
          <a:p>
            <a:fld id="{DB411F53-704A-44AF-BFEE-BF910A8FB71F}" type="slidenum">
              <a:rPr lang="en-IE" smtClean="0"/>
              <a:t>‹#›</a:t>
            </a:fld>
            <a:endParaRPr lang="en-IE"/>
          </a:p>
        </p:txBody>
      </p:sp>
    </p:spTree>
    <p:extLst>
      <p:ext uri="{BB962C8B-B14F-4D97-AF65-F5344CB8AC3E}">
        <p14:creationId xmlns:p14="http://schemas.microsoft.com/office/powerpoint/2010/main" val="364674993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16097687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8827935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5212962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userDrawn="1">
  <p:cSld name="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046646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7464958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998089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23" indent="0">
              <a:buNone/>
              <a:defRPr sz="2000">
                <a:solidFill>
                  <a:schemeClr val="tx1">
                    <a:tint val="75000"/>
                  </a:schemeClr>
                </a:solidFill>
              </a:defRPr>
            </a:lvl2pPr>
            <a:lvl3pPr marL="914446" indent="0">
              <a:buNone/>
              <a:defRPr sz="1800">
                <a:solidFill>
                  <a:schemeClr val="tx1">
                    <a:tint val="75000"/>
                  </a:schemeClr>
                </a:solidFill>
              </a:defRPr>
            </a:lvl3pPr>
            <a:lvl4pPr marL="1371669" indent="0">
              <a:buNone/>
              <a:defRPr sz="1600">
                <a:solidFill>
                  <a:schemeClr val="tx1">
                    <a:tint val="75000"/>
                  </a:schemeClr>
                </a:solidFill>
              </a:defRPr>
            </a:lvl4pPr>
            <a:lvl5pPr marL="1828891" indent="0">
              <a:buNone/>
              <a:defRPr sz="1600">
                <a:solidFill>
                  <a:schemeClr val="tx1">
                    <a:tint val="75000"/>
                  </a:schemeClr>
                </a:solidFill>
              </a:defRPr>
            </a:lvl5pPr>
            <a:lvl6pPr marL="2286114" indent="0">
              <a:buNone/>
              <a:defRPr sz="1600">
                <a:solidFill>
                  <a:schemeClr val="tx1">
                    <a:tint val="75000"/>
                  </a:schemeClr>
                </a:solidFill>
              </a:defRPr>
            </a:lvl6pPr>
            <a:lvl7pPr marL="2743337" indent="0">
              <a:buNone/>
              <a:defRPr sz="1600">
                <a:solidFill>
                  <a:schemeClr val="tx1">
                    <a:tint val="75000"/>
                  </a:schemeClr>
                </a:solidFill>
              </a:defRPr>
            </a:lvl7pPr>
            <a:lvl8pPr marL="3200560" indent="0">
              <a:buNone/>
              <a:defRPr sz="1600">
                <a:solidFill>
                  <a:schemeClr val="tx1">
                    <a:tint val="75000"/>
                  </a:schemeClr>
                </a:solidFill>
              </a:defRPr>
            </a:lvl8pPr>
            <a:lvl9pPr marL="3657783"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7587745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6"/>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6"/>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3661099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8772208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612390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1D357-D553-4EE8-8804-E5EB8AE318F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FCA1E467-5F3F-4D97-B7CD-2F33653B28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86876EDA-BBB1-451C-8645-7215A98091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81ACEF7-DA8F-47FA-8B14-A47909B9D952}"/>
              </a:ext>
            </a:extLst>
          </p:cNvPr>
          <p:cNvSpPr>
            <a:spLocks noGrp="1"/>
          </p:cNvSpPr>
          <p:nvPr>
            <p:ph type="dt" sz="half" idx="10"/>
          </p:nvPr>
        </p:nvSpPr>
        <p:spPr/>
        <p:txBody>
          <a:bodyPr/>
          <a:lstStyle/>
          <a:p>
            <a:fld id="{12379905-091C-4476-8ADE-1B65ECAC84AB}" type="datetimeFigureOut">
              <a:rPr lang="en-IE" smtClean="0"/>
              <a:t>24/06/2026</a:t>
            </a:fld>
            <a:endParaRPr lang="en-IE"/>
          </a:p>
        </p:txBody>
      </p:sp>
      <p:sp>
        <p:nvSpPr>
          <p:cNvPr id="6" name="Footer Placeholder 5">
            <a:extLst>
              <a:ext uri="{FF2B5EF4-FFF2-40B4-BE49-F238E27FC236}">
                <a16:creationId xmlns:a16="http://schemas.microsoft.com/office/drawing/2014/main" id="{7F461F67-E3A7-4DF4-8F09-374CB28D391B}"/>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1942C39C-3BEF-47B1-97B1-09C54BD2487A}"/>
              </a:ext>
            </a:extLst>
          </p:cNvPr>
          <p:cNvSpPr>
            <a:spLocks noGrp="1"/>
          </p:cNvSpPr>
          <p:nvPr>
            <p:ph type="sldNum" sz="quarter" idx="12"/>
          </p:nvPr>
        </p:nvSpPr>
        <p:spPr/>
        <p:txBody>
          <a:bodyPr/>
          <a:lstStyle/>
          <a:p>
            <a:fld id="{DB411F53-704A-44AF-BFEE-BF910A8FB71F}" type="slidenum">
              <a:rPr lang="en-IE" smtClean="0"/>
              <a:t>‹#›</a:t>
            </a:fld>
            <a:endParaRPr lang="en-IE"/>
          </a:p>
        </p:txBody>
      </p:sp>
    </p:spTree>
    <p:extLst>
      <p:ext uri="{BB962C8B-B14F-4D97-AF65-F5344CB8AC3E}">
        <p14:creationId xmlns:p14="http://schemas.microsoft.com/office/powerpoint/2010/main" val="262895050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9951459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3872298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t>Click icon to add picture</a:t>
            </a:r>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9288033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8032489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6"/>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6"/>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0997277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cSld name="1_Title Only">
    <p:bg>
      <p:bgPr>
        <a:solidFill>
          <a:srgbClr val="FFFFFF"/>
        </a:solidFill>
        <a:effectLst/>
      </p:bgPr>
    </p:bg>
    <p:spTree>
      <p:nvGrpSpPr>
        <p:cNvPr id="1" name=""/>
        <p:cNvGrpSpPr/>
        <p:nvPr/>
      </p:nvGrpSpPr>
      <p:grpSpPr>
        <a:xfrm>
          <a:off x="0" y="0"/>
          <a:ext cx="0" cy="0"/>
          <a:chOff x="0" y="0"/>
          <a:chExt cx="0" cy="0"/>
        </a:xfrm>
      </p:grpSpPr>
      <p:sp>
        <p:nvSpPr>
          <p:cNvPr id="2" name="Holder 2"/>
          <p:cNvSpPr txBox="1">
            <a:spLocks noGrp="1"/>
          </p:cNvSpPr>
          <p:nvPr>
            <p:ph type="title"/>
          </p:nvPr>
        </p:nvSpPr>
        <p:spPr/>
        <p:txBody>
          <a:bodyPr/>
          <a:lstStyle>
            <a:lvl1pPr>
              <a:defRPr/>
            </a:lvl1pPr>
          </a:lstStyle>
          <a:p>
            <a:pPr lvl="0"/>
            <a:r>
              <a:rPr lang="en-IE"/>
              <a:t>[Title]</a:t>
            </a:r>
          </a:p>
        </p:txBody>
      </p:sp>
      <p:sp>
        <p:nvSpPr>
          <p:cNvPr id="3" name="Text Placeholder 3"/>
          <p:cNvSpPr txBox="1">
            <a:spLocks noGrp="1"/>
          </p:cNvSpPr>
          <p:nvPr>
            <p:ph type="body" sz="quarter" idx="4294967295"/>
          </p:nvPr>
        </p:nvSpPr>
        <p:spPr>
          <a:xfrm>
            <a:off x="1219197" y="1906881"/>
            <a:ext cx="9956801" cy="4160465"/>
          </a:xfrm>
          <a:prstGeom prst="rect">
            <a:avLst/>
          </a:prstGeom>
          <a:noFill/>
          <a:ln>
            <a:noFill/>
          </a:ln>
        </p:spPr>
        <p:txBody>
          <a:bodyPr vert="horz" wrap="square" lIns="91440" tIns="45720" rIns="91440" bIns="45720" anchor="t" anchorCtr="0" compatLnSpc="1">
            <a:noAutofit/>
          </a:bodyPr>
          <a:lstStyle>
            <a:lvl1pPr marL="285764" marR="0" lvl="0" indent="-285764" fontAlgn="auto">
              <a:lnSpc>
                <a:spcPct val="100000"/>
              </a:lnSpc>
              <a:spcBef>
                <a:spcPts val="0"/>
              </a:spcBef>
              <a:spcAft>
                <a:spcPts val="0"/>
              </a:spcAft>
              <a:buClr>
                <a:srgbClr val="DF1834"/>
              </a:buClr>
              <a:buSzPct val="100000"/>
              <a:buFont typeface="Arial" pitchFamily="34"/>
              <a:tabLst/>
              <a:defRPr lang="en-US" sz="1800" b="0" i="0" u="none" strike="noStrike" kern="0" cap="none" spc="0" baseline="0">
                <a:solidFill>
                  <a:srgbClr val="000000"/>
                </a:solidFill>
                <a:uFillTx/>
                <a:latin typeface="Arial"/>
              </a:defRPr>
            </a:lvl1pPr>
            <a:lvl2pPr marL="285764" marR="0" lvl="0" indent="-285764" fontAlgn="auto">
              <a:lnSpc>
                <a:spcPct val="100000"/>
              </a:lnSpc>
              <a:spcBef>
                <a:spcPts val="0"/>
              </a:spcBef>
              <a:spcAft>
                <a:spcPts val="0"/>
              </a:spcAft>
              <a:buClr>
                <a:srgbClr val="DF1834"/>
              </a:buClr>
              <a:buSzPct val="100000"/>
              <a:buFont typeface="Arial" pitchFamily="34"/>
              <a:tabLst/>
              <a:defRPr lang="en-IE" sz="1800" b="0" i="0" u="none" strike="noStrike" kern="0" cap="none" spc="0" baseline="0">
                <a:solidFill>
                  <a:srgbClr val="000000"/>
                </a:solidFill>
                <a:uFillTx/>
                <a:latin typeface="Arial"/>
              </a:defRPr>
            </a:lvl2pPr>
            <a:lvl3pPr marL="285764" marR="0" lvl="0" indent="-285764" fontAlgn="auto">
              <a:lnSpc>
                <a:spcPct val="100000"/>
              </a:lnSpc>
              <a:spcBef>
                <a:spcPts val="0"/>
              </a:spcBef>
              <a:spcAft>
                <a:spcPts val="0"/>
              </a:spcAft>
              <a:buClr>
                <a:srgbClr val="DF1834"/>
              </a:buClr>
              <a:buSzPct val="100000"/>
              <a:buFont typeface="Arial" pitchFamily="34"/>
              <a:tabLst/>
              <a:defRPr lang="en-IE" sz="1800" b="0" i="0" u="none" strike="noStrike" kern="0" cap="none" spc="0" baseline="0">
                <a:solidFill>
                  <a:srgbClr val="000000"/>
                </a:solidFill>
                <a:uFillTx/>
                <a:latin typeface="Arial"/>
              </a:defRPr>
            </a:lvl3pPr>
          </a:lstStyle>
          <a:p>
            <a:pPr lvl="0"/>
            <a:r>
              <a:rPr lang="en-US"/>
              <a:t>Edit Master text styles</a:t>
            </a:r>
          </a:p>
          <a:p>
            <a:pPr lvl="0"/>
            <a:endParaRPr lang="en-IE"/>
          </a:p>
          <a:p>
            <a:pPr lvl="0"/>
            <a:endParaRPr lang="en-IE"/>
          </a:p>
        </p:txBody>
      </p:sp>
      <p:sp>
        <p:nvSpPr>
          <p:cNvPr id="4" name="object 4"/>
          <p:cNvSpPr/>
          <p:nvPr/>
        </p:nvSpPr>
        <p:spPr>
          <a:xfrm>
            <a:off x="10464001" y="5105681"/>
            <a:ext cx="1728051" cy="1750435"/>
          </a:xfrm>
          <a:custGeom>
            <a:avLst/>
            <a:gdLst>
              <a:gd name="f0" fmla="val w"/>
              <a:gd name="f1" fmla="val h"/>
              <a:gd name="f2" fmla="val 0"/>
              <a:gd name="f3" fmla="val 1296034"/>
              <a:gd name="f4" fmla="val 1314450"/>
              <a:gd name="f5" fmla="val 1295996"/>
              <a:gd name="f6" fmla="val 1314005"/>
              <a:gd name="f7" fmla="*/ f0 1 1296034"/>
              <a:gd name="f8" fmla="*/ f1 1 1314450"/>
              <a:gd name="f9" fmla="+- f4 0 f2"/>
              <a:gd name="f10" fmla="+- f3 0 f2"/>
              <a:gd name="f11" fmla="*/ f10 1 1296034"/>
              <a:gd name="f12" fmla="*/ f9 1 1314450"/>
              <a:gd name="f13" fmla="*/ f2 1 f11"/>
              <a:gd name="f14" fmla="*/ f3 1 f11"/>
              <a:gd name="f15" fmla="*/ f2 1 f12"/>
              <a:gd name="f16" fmla="*/ f4 1 f12"/>
              <a:gd name="f17" fmla="*/ f13 f7 1"/>
              <a:gd name="f18" fmla="*/ f14 f7 1"/>
              <a:gd name="f19" fmla="*/ f16 f8 1"/>
              <a:gd name="f20" fmla="*/ f15 f8 1"/>
            </a:gdLst>
            <a:ahLst/>
            <a:cxnLst>
              <a:cxn ang="3cd4">
                <a:pos x="hc" y="t"/>
              </a:cxn>
              <a:cxn ang="0">
                <a:pos x="r" y="vc"/>
              </a:cxn>
              <a:cxn ang="cd4">
                <a:pos x="hc" y="b"/>
              </a:cxn>
              <a:cxn ang="cd2">
                <a:pos x="l" y="vc"/>
              </a:cxn>
            </a:cxnLst>
            <a:rect l="f17" t="f20" r="f18" b="f19"/>
            <a:pathLst>
              <a:path w="1296034" h="1314450">
                <a:moveTo>
                  <a:pt x="f5" y="f2"/>
                </a:moveTo>
                <a:lnTo>
                  <a:pt x="f2" y="f6"/>
                </a:lnTo>
                <a:lnTo>
                  <a:pt x="f5" y="f6"/>
                </a:lnTo>
                <a:lnTo>
                  <a:pt x="f5" y="f2"/>
                </a:lnTo>
                <a:close/>
              </a:path>
            </a:pathLst>
          </a:custGeom>
          <a:solidFill>
            <a:srgbClr val="DF1834"/>
          </a:solidFill>
          <a:ln cap="flat">
            <a:noFill/>
            <a:prstDash val="solid"/>
          </a:ln>
        </p:spPr>
        <p:txBody>
          <a:bodyPr vert="horz" wrap="square" lIns="0" tIns="0" rIns="0" bIns="0" anchor="t"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DF1834"/>
              </a:solidFill>
              <a:uFillTx/>
              <a:latin typeface="Arial"/>
            </a:endParaRPr>
          </a:p>
        </p:txBody>
      </p:sp>
      <p:sp>
        <p:nvSpPr>
          <p:cNvPr id="5" name="object 5"/>
          <p:cNvSpPr/>
          <p:nvPr/>
        </p:nvSpPr>
        <p:spPr>
          <a:xfrm>
            <a:off x="11441869" y="5676184"/>
            <a:ext cx="713387" cy="1141253"/>
          </a:xfrm>
          <a:prstGeom prst="rect">
            <a:avLst/>
          </a:prstGeom>
          <a:blipFill>
            <a:blip r:embed="rId2">
              <a:alphaModFix/>
            </a:blip>
            <a:stretch>
              <a:fillRect/>
            </a:stretch>
          </a:blipFill>
          <a:ln cap="flat">
            <a:noFill/>
            <a:prstDash val="solid"/>
          </a:ln>
        </p:spPr>
        <p:txBody>
          <a:bodyPr vert="horz" wrap="square" lIns="0" tIns="0" rIns="0" bIns="0" anchor="t" anchorCtr="0" compatLnSpc="1">
            <a:noAutofit/>
          </a:bodyPr>
          <a:lstStyle/>
          <a:p>
            <a:pPr marL="0" marR="0" lvl="0" indent="0" algn="l" defTabSz="914446"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Arial"/>
            </a:endParaRPr>
          </a:p>
        </p:txBody>
      </p:sp>
    </p:spTree>
    <p:extLst>
      <p:ext uri="{BB962C8B-B14F-4D97-AF65-F5344CB8AC3E}">
        <p14:creationId xmlns:p14="http://schemas.microsoft.com/office/powerpoint/2010/main" val="3329323304"/>
      </p:ext>
    </p:extLst>
  </p:cSld>
  <p:clrMapOvr>
    <a:masterClrMapping/>
  </p:clrMapOvr>
  <p:hf sldNum="0" hdr="0" ftr="0" dt="0"/>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739843" y="996124"/>
            <a:ext cx="4229100" cy="1621619"/>
          </a:xfrm>
        </p:spPr>
        <p:txBody>
          <a:bodyPr/>
          <a:lstStyle>
            <a:lvl1pPr>
              <a:defRPr sz="3600">
                <a:solidFill>
                  <a:schemeClr val="tx1">
                    <a:lumMod val="75000"/>
                    <a:lumOff val="25000"/>
                  </a:schemeClr>
                </a:solidFill>
              </a:defRPr>
            </a:lvl1pPr>
          </a:lstStyle>
          <a:p>
            <a:r>
              <a:rPr lang="en-US"/>
              <a:t>Click to edit master title style</a:t>
            </a:r>
          </a:p>
        </p:txBody>
      </p:sp>
    </p:spTree>
    <p:extLst>
      <p:ext uri="{BB962C8B-B14F-4D97-AF65-F5344CB8AC3E}">
        <p14:creationId xmlns:p14="http://schemas.microsoft.com/office/powerpoint/2010/main" val="327983904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26AC2-6433-18BD-D352-B588C266D5E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C3C08E1-14DA-A7AB-C7C0-5BC05521512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A59B753-CE48-4E67-9F91-2C68D8F2A828}"/>
              </a:ext>
            </a:extLst>
          </p:cNvPr>
          <p:cNvSpPr>
            <a:spLocks noGrp="1"/>
          </p:cNvSpPr>
          <p:nvPr>
            <p:ph type="dt" sz="half" idx="10"/>
          </p:nvPr>
        </p:nvSpPr>
        <p:spPr/>
        <p:txBody>
          <a:bodyPr/>
          <a:lstStyle/>
          <a:p>
            <a:fld id="{1D123CAF-1A4E-487C-AD4F-CB0FE1324FDE}" type="datetimeFigureOut">
              <a:rPr lang="en-GB" smtClean="0"/>
              <a:t>24/06/2026</a:t>
            </a:fld>
            <a:endParaRPr lang="en-GB"/>
          </a:p>
        </p:txBody>
      </p:sp>
      <p:sp>
        <p:nvSpPr>
          <p:cNvPr id="5" name="Footer Placeholder 4">
            <a:extLst>
              <a:ext uri="{FF2B5EF4-FFF2-40B4-BE49-F238E27FC236}">
                <a16:creationId xmlns:a16="http://schemas.microsoft.com/office/drawing/2014/main" id="{2AFE232F-C18F-2389-DB83-1F7F3FB9769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8F4AEE-BD87-6F75-29FB-C80E5A52A0F3}"/>
              </a:ext>
            </a:extLst>
          </p:cNvPr>
          <p:cNvSpPr>
            <a:spLocks noGrp="1"/>
          </p:cNvSpPr>
          <p:nvPr>
            <p:ph type="sldNum" sz="quarter" idx="12"/>
          </p:nvPr>
        </p:nvSpPr>
        <p:spPr/>
        <p:txBody>
          <a:bodyPr/>
          <a:lstStyle/>
          <a:p>
            <a:fld id="{35E55F7C-0535-4B1F-8537-8110A5BC15BF}" type="slidenum">
              <a:rPr lang="en-GB" smtClean="0"/>
              <a:t>‹#›</a:t>
            </a:fld>
            <a:endParaRPr lang="en-GB"/>
          </a:p>
        </p:txBody>
      </p:sp>
    </p:spTree>
    <p:extLst>
      <p:ext uri="{BB962C8B-B14F-4D97-AF65-F5344CB8AC3E}">
        <p14:creationId xmlns:p14="http://schemas.microsoft.com/office/powerpoint/2010/main" val="339391490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812A4-D1BE-0B8F-8B21-D8CED589B8D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A4E7BA2-EB61-B81C-C283-6483FD1929F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AFFCAD6-E1D0-812F-B2E4-3DABBD8F6693}"/>
              </a:ext>
            </a:extLst>
          </p:cNvPr>
          <p:cNvSpPr>
            <a:spLocks noGrp="1"/>
          </p:cNvSpPr>
          <p:nvPr>
            <p:ph type="dt" sz="half" idx="10"/>
          </p:nvPr>
        </p:nvSpPr>
        <p:spPr/>
        <p:txBody>
          <a:bodyPr/>
          <a:lstStyle/>
          <a:p>
            <a:fld id="{1D123CAF-1A4E-487C-AD4F-CB0FE1324FDE}" type="datetimeFigureOut">
              <a:rPr lang="en-GB" smtClean="0"/>
              <a:t>24/06/2026</a:t>
            </a:fld>
            <a:endParaRPr lang="en-GB"/>
          </a:p>
        </p:txBody>
      </p:sp>
      <p:sp>
        <p:nvSpPr>
          <p:cNvPr id="5" name="Footer Placeholder 4">
            <a:extLst>
              <a:ext uri="{FF2B5EF4-FFF2-40B4-BE49-F238E27FC236}">
                <a16:creationId xmlns:a16="http://schemas.microsoft.com/office/drawing/2014/main" id="{442700D2-8127-F1AC-E6DD-9267CD768EF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5ABCA5C-A130-B7AF-3CAD-91E8779DAE17}"/>
              </a:ext>
            </a:extLst>
          </p:cNvPr>
          <p:cNvSpPr>
            <a:spLocks noGrp="1"/>
          </p:cNvSpPr>
          <p:nvPr>
            <p:ph type="sldNum" sz="quarter" idx="12"/>
          </p:nvPr>
        </p:nvSpPr>
        <p:spPr/>
        <p:txBody>
          <a:bodyPr/>
          <a:lstStyle/>
          <a:p>
            <a:fld id="{35E55F7C-0535-4B1F-8537-8110A5BC15BF}" type="slidenum">
              <a:rPr lang="en-GB" smtClean="0"/>
              <a:t>‹#›</a:t>
            </a:fld>
            <a:endParaRPr lang="en-GB"/>
          </a:p>
        </p:txBody>
      </p:sp>
    </p:spTree>
    <p:extLst>
      <p:ext uri="{BB962C8B-B14F-4D97-AF65-F5344CB8AC3E}">
        <p14:creationId xmlns:p14="http://schemas.microsoft.com/office/powerpoint/2010/main" val="326658679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1D390-7806-37D3-1F11-C719C74ED67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CBCDC1D-8F6C-8E46-E215-11CD5948D89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AFD7052-8368-19CA-672C-440192E739EC}"/>
              </a:ext>
            </a:extLst>
          </p:cNvPr>
          <p:cNvSpPr>
            <a:spLocks noGrp="1"/>
          </p:cNvSpPr>
          <p:nvPr>
            <p:ph type="dt" sz="half" idx="10"/>
          </p:nvPr>
        </p:nvSpPr>
        <p:spPr/>
        <p:txBody>
          <a:bodyPr/>
          <a:lstStyle/>
          <a:p>
            <a:fld id="{1D123CAF-1A4E-487C-AD4F-CB0FE1324FDE}" type="datetimeFigureOut">
              <a:rPr lang="en-GB" smtClean="0"/>
              <a:t>24/06/2026</a:t>
            </a:fld>
            <a:endParaRPr lang="en-GB"/>
          </a:p>
        </p:txBody>
      </p:sp>
      <p:sp>
        <p:nvSpPr>
          <p:cNvPr id="5" name="Footer Placeholder 4">
            <a:extLst>
              <a:ext uri="{FF2B5EF4-FFF2-40B4-BE49-F238E27FC236}">
                <a16:creationId xmlns:a16="http://schemas.microsoft.com/office/drawing/2014/main" id="{CF054A0F-8EE0-3BE8-5934-85D15075E4D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76D2712-B56D-7FED-6F90-E5BA2FFA4185}"/>
              </a:ext>
            </a:extLst>
          </p:cNvPr>
          <p:cNvSpPr>
            <a:spLocks noGrp="1"/>
          </p:cNvSpPr>
          <p:nvPr>
            <p:ph type="sldNum" sz="quarter" idx="12"/>
          </p:nvPr>
        </p:nvSpPr>
        <p:spPr/>
        <p:txBody>
          <a:bodyPr/>
          <a:lstStyle/>
          <a:p>
            <a:fld id="{35E55F7C-0535-4B1F-8537-8110A5BC15BF}" type="slidenum">
              <a:rPr lang="en-GB" smtClean="0"/>
              <a:t>‹#›</a:t>
            </a:fld>
            <a:endParaRPr lang="en-GB"/>
          </a:p>
        </p:txBody>
      </p:sp>
    </p:spTree>
    <p:extLst>
      <p:ext uri="{BB962C8B-B14F-4D97-AF65-F5344CB8AC3E}">
        <p14:creationId xmlns:p14="http://schemas.microsoft.com/office/powerpoint/2010/main" val="157948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C7B0D-3363-4843-837D-0100B29DD4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31938836-0394-4E3F-BFF4-D1B0702166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605B24B5-B5AB-4B02-86D7-5FD77EE0AE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2A3724-2C4F-4831-B1BC-A5080B604050}"/>
              </a:ext>
            </a:extLst>
          </p:cNvPr>
          <p:cNvSpPr>
            <a:spLocks noGrp="1"/>
          </p:cNvSpPr>
          <p:nvPr>
            <p:ph type="dt" sz="half" idx="10"/>
          </p:nvPr>
        </p:nvSpPr>
        <p:spPr/>
        <p:txBody>
          <a:bodyPr/>
          <a:lstStyle/>
          <a:p>
            <a:fld id="{12379905-091C-4476-8ADE-1B65ECAC84AB}" type="datetimeFigureOut">
              <a:rPr lang="en-IE" smtClean="0"/>
              <a:t>24/06/2026</a:t>
            </a:fld>
            <a:endParaRPr lang="en-IE"/>
          </a:p>
        </p:txBody>
      </p:sp>
      <p:sp>
        <p:nvSpPr>
          <p:cNvPr id="6" name="Footer Placeholder 5">
            <a:extLst>
              <a:ext uri="{FF2B5EF4-FFF2-40B4-BE49-F238E27FC236}">
                <a16:creationId xmlns:a16="http://schemas.microsoft.com/office/drawing/2014/main" id="{A4DDF307-B368-4BC5-B28B-4D5ABEF7BCD7}"/>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C7E4AC6E-95CF-48DB-A3E3-A308E819BD44}"/>
              </a:ext>
            </a:extLst>
          </p:cNvPr>
          <p:cNvSpPr>
            <a:spLocks noGrp="1"/>
          </p:cNvSpPr>
          <p:nvPr>
            <p:ph type="sldNum" sz="quarter" idx="12"/>
          </p:nvPr>
        </p:nvSpPr>
        <p:spPr/>
        <p:txBody>
          <a:bodyPr/>
          <a:lstStyle/>
          <a:p>
            <a:fld id="{DB411F53-704A-44AF-BFEE-BF910A8FB71F}" type="slidenum">
              <a:rPr lang="en-IE" smtClean="0"/>
              <a:t>‹#›</a:t>
            </a:fld>
            <a:endParaRPr lang="en-IE"/>
          </a:p>
        </p:txBody>
      </p:sp>
    </p:spTree>
    <p:extLst>
      <p:ext uri="{BB962C8B-B14F-4D97-AF65-F5344CB8AC3E}">
        <p14:creationId xmlns:p14="http://schemas.microsoft.com/office/powerpoint/2010/main" val="281286892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ECB1F-06F2-950A-9C27-AB4E057D06F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7AE95AB-818E-AB04-D82A-EA77AEBA8CE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9529351-C1E1-2922-DFF3-3600AF0CC8E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01342AF-45BD-71DA-89D4-A4B8F7946C3F}"/>
              </a:ext>
            </a:extLst>
          </p:cNvPr>
          <p:cNvSpPr>
            <a:spLocks noGrp="1"/>
          </p:cNvSpPr>
          <p:nvPr>
            <p:ph type="dt" sz="half" idx="10"/>
          </p:nvPr>
        </p:nvSpPr>
        <p:spPr/>
        <p:txBody>
          <a:bodyPr/>
          <a:lstStyle/>
          <a:p>
            <a:fld id="{1D123CAF-1A4E-487C-AD4F-CB0FE1324FDE}" type="datetimeFigureOut">
              <a:rPr lang="en-GB" smtClean="0"/>
              <a:t>24/06/2026</a:t>
            </a:fld>
            <a:endParaRPr lang="en-GB"/>
          </a:p>
        </p:txBody>
      </p:sp>
      <p:sp>
        <p:nvSpPr>
          <p:cNvPr id="6" name="Footer Placeholder 5">
            <a:extLst>
              <a:ext uri="{FF2B5EF4-FFF2-40B4-BE49-F238E27FC236}">
                <a16:creationId xmlns:a16="http://schemas.microsoft.com/office/drawing/2014/main" id="{67A8BFA5-D601-6E2A-84BF-15F5D298335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7BA64B7-E144-7B7D-76C3-4C6DC8EF431E}"/>
              </a:ext>
            </a:extLst>
          </p:cNvPr>
          <p:cNvSpPr>
            <a:spLocks noGrp="1"/>
          </p:cNvSpPr>
          <p:nvPr>
            <p:ph type="sldNum" sz="quarter" idx="12"/>
          </p:nvPr>
        </p:nvSpPr>
        <p:spPr/>
        <p:txBody>
          <a:bodyPr/>
          <a:lstStyle/>
          <a:p>
            <a:fld id="{35E55F7C-0535-4B1F-8537-8110A5BC15BF}" type="slidenum">
              <a:rPr lang="en-GB" smtClean="0"/>
              <a:t>‹#›</a:t>
            </a:fld>
            <a:endParaRPr lang="en-GB"/>
          </a:p>
        </p:txBody>
      </p:sp>
    </p:spTree>
    <p:extLst>
      <p:ext uri="{BB962C8B-B14F-4D97-AF65-F5344CB8AC3E}">
        <p14:creationId xmlns:p14="http://schemas.microsoft.com/office/powerpoint/2010/main" val="329405447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EC181E-D06B-8D2B-DD38-2831B161CF8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AA722EA-1BD6-5421-33E7-11042259977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999781-7A71-8188-86CA-C44CE7BD5DA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93CA305-A861-EDBB-ABD9-880D34E6B6C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556FE97-CA9D-51D7-76B9-0134C33078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7629728-9EAF-E97B-7951-FEE184C0A216}"/>
              </a:ext>
            </a:extLst>
          </p:cNvPr>
          <p:cNvSpPr>
            <a:spLocks noGrp="1"/>
          </p:cNvSpPr>
          <p:nvPr>
            <p:ph type="dt" sz="half" idx="10"/>
          </p:nvPr>
        </p:nvSpPr>
        <p:spPr/>
        <p:txBody>
          <a:bodyPr/>
          <a:lstStyle/>
          <a:p>
            <a:fld id="{1D123CAF-1A4E-487C-AD4F-CB0FE1324FDE}" type="datetimeFigureOut">
              <a:rPr lang="en-GB" smtClean="0"/>
              <a:t>24/06/2026</a:t>
            </a:fld>
            <a:endParaRPr lang="en-GB"/>
          </a:p>
        </p:txBody>
      </p:sp>
      <p:sp>
        <p:nvSpPr>
          <p:cNvPr id="8" name="Footer Placeholder 7">
            <a:extLst>
              <a:ext uri="{FF2B5EF4-FFF2-40B4-BE49-F238E27FC236}">
                <a16:creationId xmlns:a16="http://schemas.microsoft.com/office/drawing/2014/main" id="{44225AA0-9D0B-DDC6-8A60-3B9264FB6A8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2923847-FD94-4685-E605-C5D2945E8035}"/>
              </a:ext>
            </a:extLst>
          </p:cNvPr>
          <p:cNvSpPr>
            <a:spLocks noGrp="1"/>
          </p:cNvSpPr>
          <p:nvPr>
            <p:ph type="sldNum" sz="quarter" idx="12"/>
          </p:nvPr>
        </p:nvSpPr>
        <p:spPr/>
        <p:txBody>
          <a:bodyPr/>
          <a:lstStyle/>
          <a:p>
            <a:fld id="{35E55F7C-0535-4B1F-8537-8110A5BC15BF}" type="slidenum">
              <a:rPr lang="en-GB" smtClean="0"/>
              <a:t>‹#›</a:t>
            </a:fld>
            <a:endParaRPr lang="en-GB"/>
          </a:p>
        </p:txBody>
      </p:sp>
    </p:spTree>
    <p:extLst>
      <p:ext uri="{BB962C8B-B14F-4D97-AF65-F5344CB8AC3E}">
        <p14:creationId xmlns:p14="http://schemas.microsoft.com/office/powerpoint/2010/main" val="378966431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02282-DD5F-02E3-9983-D6959ADD922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9B64B3C-FDF9-6F1D-77E4-EC868984DB69}"/>
              </a:ext>
            </a:extLst>
          </p:cNvPr>
          <p:cNvSpPr>
            <a:spLocks noGrp="1"/>
          </p:cNvSpPr>
          <p:nvPr>
            <p:ph type="dt" sz="half" idx="10"/>
          </p:nvPr>
        </p:nvSpPr>
        <p:spPr/>
        <p:txBody>
          <a:bodyPr/>
          <a:lstStyle/>
          <a:p>
            <a:fld id="{1D123CAF-1A4E-487C-AD4F-CB0FE1324FDE}" type="datetimeFigureOut">
              <a:rPr lang="en-GB" smtClean="0"/>
              <a:t>24/06/2026</a:t>
            </a:fld>
            <a:endParaRPr lang="en-GB"/>
          </a:p>
        </p:txBody>
      </p:sp>
      <p:sp>
        <p:nvSpPr>
          <p:cNvPr id="4" name="Footer Placeholder 3">
            <a:extLst>
              <a:ext uri="{FF2B5EF4-FFF2-40B4-BE49-F238E27FC236}">
                <a16:creationId xmlns:a16="http://schemas.microsoft.com/office/drawing/2014/main" id="{0D98E148-F1CC-34AF-9CF6-0C860E64BBB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7B2E1D0-75B2-10DB-B93A-09771B81D15A}"/>
              </a:ext>
            </a:extLst>
          </p:cNvPr>
          <p:cNvSpPr>
            <a:spLocks noGrp="1"/>
          </p:cNvSpPr>
          <p:nvPr>
            <p:ph type="sldNum" sz="quarter" idx="12"/>
          </p:nvPr>
        </p:nvSpPr>
        <p:spPr/>
        <p:txBody>
          <a:bodyPr/>
          <a:lstStyle/>
          <a:p>
            <a:fld id="{35E55F7C-0535-4B1F-8537-8110A5BC15BF}" type="slidenum">
              <a:rPr lang="en-GB" smtClean="0"/>
              <a:t>‹#›</a:t>
            </a:fld>
            <a:endParaRPr lang="en-GB"/>
          </a:p>
        </p:txBody>
      </p:sp>
    </p:spTree>
    <p:extLst>
      <p:ext uri="{BB962C8B-B14F-4D97-AF65-F5344CB8AC3E}">
        <p14:creationId xmlns:p14="http://schemas.microsoft.com/office/powerpoint/2010/main" val="10164912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70E80B0-4D76-A37F-27BA-A08B54CED853}"/>
              </a:ext>
            </a:extLst>
          </p:cNvPr>
          <p:cNvSpPr>
            <a:spLocks noGrp="1"/>
          </p:cNvSpPr>
          <p:nvPr>
            <p:ph type="dt" sz="half" idx="10"/>
          </p:nvPr>
        </p:nvSpPr>
        <p:spPr/>
        <p:txBody>
          <a:bodyPr/>
          <a:lstStyle/>
          <a:p>
            <a:fld id="{1D123CAF-1A4E-487C-AD4F-CB0FE1324FDE}" type="datetimeFigureOut">
              <a:rPr lang="en-GB" smtClean="0"/>
              <a:t>24/06/2026</a:t>
            </a:fld>
            <a:endParaRPr lang="en-GB"/>
          </a:p>
        </p:txBody>
      </p:sp>
      <p:sp>
        <p:nvSpPr>
          <p:cNvPr id="3" name="Footer Placeholder 2">
            <a:extLst>
              <a:ext uri="{FF2B5EF4-FFF2-40B4-BE49-F238E27FC236}">
                <a16:creationId xmlns:a16="http://schemas.microsoft.com/office/drawing/2014/main" id="{81D47CC8-9520-0A38-FCEA-F8F9325A56C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98DAB0A-35D4-F483-EC95-5D5373B909DB}"/>
              </a:ext>
            </a:extLst>
          </p:cNvPr>
          <p:cNvSpPr>
            <a:spLocks noGrp="1"/>
          </p:cNvSpPr>
          <p:nvPr>
            <p:ph type="sldNum" sz="quarter" idx="12"/>
          </p:nvPr>
        </p:nvSpPr>
        <p:spPr/>
        <p:txBody>
          <a:bodyPr/>
          <a:lstStyle/>
          <a:p>
            <a:fld id="{35E55F7C-0535-4B1F-8537-8110A5BC15BF}" type="slidenum">
              <a:rPr lang="en-GB" smtClean="0"/>
              <a:t>‹#›</a:t>
            </a:fld>
            <a:endParaRPr lang="en-GB"/>
          </a:p>
        </p:txBody>
      </p:sp>
    </p:spTree>
    <p:extLst>
      <p:ext uri="{BB962C8B-B14F-4D97-AF65-F5344CB8AC3E}">
        <p14:creationId xmlns:p14="http://schemas.microsoft.com/office/powerpoint/2010/main" val="269717630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FBDE2-EBEF-1A4C-26C2-900371D295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F8E7413-89CB-17C4-AE34-D80DBBC43D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31B3384-78AD-917A-DD73-81C300B4FA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A0D084-4426-45FE-367D-1C565E850D17}"/>
              </a:ext>
            </a:extLst>
          </p:cNvPr>
          <p:cNvSpPr>
            <a:spLocks noGrp="1"/>
          </p:cNvSpPr>
          <p:nvPr>
            <p:ph type="dt" sz="half" idx="10"/>
          </p:nvPr>
        </p:nvSpPr>
        <p:spPr/>
        <p:txBody>
          <a:bodyPr/>
          <a:lstStyle/>
          <a:p>
            <a:fld id="{1D123CAF-1A4E-487C-AD4F-CB0FE1324FDE}" type="datetimeFigureOut">
              <a:rPr lang="en-GB" smtClean="0"/>
              <a:t>24/06/2026</a:t>
            </a:fld>
            <a:endParaRPr lang="en-GB"/>
          </a:p>
        </p:txBody>
      </p:sp>
      <p:sp>
        <p:nvSpPr>
          <p:cNvPr id="6" name="Footer Placeholder 5">
            <a:extLst>
              <a:ext uri="{FF2B5EF4-FFF2-40B4-BE49-F238E27FC236}">
                <a16:creationId xmlns:a16="http://schemas.microsoft.com/office/drawing/2014/main" id="{A393034D-760D-2F73-3C18-A037E5D6782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E1E1FFA-EDD8-883B-8CFD-DB8F99191918}"/>
              </a:ext>
            </a:extLst>
          </p:cNvPr>
          <p:cNvSpPr>
            <a:spLocks noGrp="1"/>
          </p:cNvSpPr>
          <p:nvPr>
            <p:ph type="sldNum" sz="quarter" idx="12"/>
          </p:nvPr>
        </p:nvSpPr>
        <p:spPr/>
        <p:txBody>
          <a:bodyPr/>
          <a:lstStyle/>
          <a:p>
            <a:fld id="{35E55F7C-0535-4B1F-8537-8110A5BC15BF}" type="slidenum">
              <a:rPr lang="en-GB" smtClean="0"/>
              <a:t>‹#›</a:t>
            </a:fld>
            <a:endParaRPr lang="en-GB"/>
          </a:p>
        </p:txBody>
      </p:sp>
    </p:spTree>
    <p:extLst>
      <p:ext uri="{BB962C8B-B14F-4D97-AF65-F5344CB8AC3E}">
        <p14:creationId xmlns:p14="http://schemas.microsoft.com/office/powerpoint/2010/main" val="96796869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AAF06F-E676-650C-3641-CCC9068ED9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FF9D8C8-15D4-F3F6-F391-1C64273176E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1E6A763-E4B1-07F5-8712-B34ACF93EC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0FDECC-993D-7B26-3714-6BE8D303740C}"/>
              </a:ext>
            </a:extLst>
          </p:cNvPr>
          <p:cNvSpPr>
            <a:spLocks noGrp="1"/>
          </p:cNvSpPr>
          <p:nvPr>
            <p:ph type="dt" sz="half" idx="10"/>
          </p:nvPr>
        </p:nvSpPr>
        <p:spPr/>
        <p:txBody>
          <a:bodyPr/>
          <a:lstStyle/>
          <a:p>
            <a:fld id="{1D123CAF-1A4E-487C-AD4F-CB0FE1324FDE}" type="datetimeFigureOut">
              <a:rPr lang="en-GB" smtClean="0"/>
              <a:t>24/06/2026</a:t>
            </a:fld>
            <a:endParaRPr lang="en-GB"/>
          </a:p>
        </p:txBody>
      </p:sp>
      <p:sp>
        <p:nvSpPr>
          <p:cNvPr id="6" name="Footer Placeholder 5">
            <a:extLst>
              <a:ext uri="{FF2B5EF4-FFF2-40B4-BE49-F238E27FC236}">
                <a16:creationId xmlns:a16="http://schemas.microsoft.com/office/drawing/2014/main" id="{56CA24D5-B2FE-BEFF-5C98-AB86FC5B244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B1C44B2-6E08-4972-BB5D-3BEFA543D943}"/>
              </a:ext>
            </a:extLst>
          </p:cNvPr>
          <p:cNvSpPr>
            <a:spLocks noGrp="1"/>
          </p:cNvSpPr>
          <p:nvPr>
            <p:ph type="sldNum" sz="quarter" idx="12"/>
          </p:nvPr>
        </p:nvSpPr>
        <p:spPr/>
        <p:txBody>
          <a:bodyPr/>
          <a:lstStyle/>
          <a:p>
            <a:fld id="{35E55F7C-0535-4B1F-8537-8110A5BC15BF}" type="slidenum">
              <a:rPr lang="en-GB" smtClean="0"/>
              <a:t>‹#›</a:t>
            </a:fld>
            <a:endParaRPr lang="en-GB"/>
          </a:p>
        </p:txBody>
      </p:sp>
    </p:spTree>
    <p:extLst>
      <p:ext uri="{BB962C8B-B14F-4D97-AF65-F5344CB8AC3E}">
        <p14:creationId xmlns:p14="http://schemas.microsoft.com/office/powerpoint/2010/main" val="187719068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7D5EB-8620-42B6-D7E1-B40B1B4F07E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961225B-B7C5-E265-93AB-CE17E0DF179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E709FBC-A064-7085-9D2E-9CB6C73E9C12}"/>
              </a:ext>
            </a:extLst>
          </p:cNvPr>
          <p:cNvSpPr>
            <a:spLocks noGrp="1"/>
          </p:cNvSpPr>
          <p:nvPr>
            <p:ph type="dt" sz="half" idx="10"/>
          </p:nvPr>
        </p:nvSpPr>
        <p:spPr/>
        <p:txBody>
          <a:bodyPr/>
          <a:lstStyle/>
          <a:p>
            <a:fld id="{1D123CAF-1A4E-487C-AD4F-CB0FE1324FDE}" type="datetimeFigureOut">
              <a:rPr lang="en-GB" smtClean="0"/>
              <a:t>24/06/2026</a:t>
            </a:fld>
            <a:endParaRPr lang="en-GB"/>
          </a:p>
        </p:txBody>
      </p:sp>
      <p:sp>
        <p:nvSpPr>
          <p:cNvPr id="5" name="Footer Placeholder 4">
            <a:extLst>
              <a:ext uri="{FF2B5EF4-FFF2-40B4-BE49-F238E27FC236}">
                <a16:creationId xmlns:a16="http://schemas.microsoft.com/office/drawing/2014/main" id="{8F260895-C7CC-F122-4ED0-C782BE05495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932140E-A2F8-3428-0FFD-9C3914FDD48D}"/>
              </a:ext>
            </a:extLst>
          </p:cNvPr>
          <p:cNvSpPr>
            <a:spLocks noGrp="1"/>
          </p:cNvSpPr>
          <p:nvPr>
            <p:ph type="sldNum" sz="quarter" idx="12"/>
          </p:nvPr>
        </p:nvSpPr>
        <p:spPr/>
        <p:txBody>
          <a:bodyPr/>
          <a:lstStyle/>
          <a:p>
            <a:fld id="{35E55F7C-0535-4B1F-8537-8110A5BC15BF}" type="slidenum">
              <a:rPr lang="en-GB" smtClean="0"/>
              <a:t>‹#›</a:t>
            </a:fld>
            <a:endParaRPr lang="en-GB"/>
          </a:p>
        </p:txBody>
      </p:sp>
    </p:spTree>
    <p:extLst>
      <p:ext uri="{BB962C8B-B14F-4D97-AF65-F5344CB8AC3E}">
        <p14:creationId xmlns:p14="http://schemas.microsoft.com/office/powerpoint/2010/main" val="293935399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573AED9-A693-0A88-EBFA-07F283A52A5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6156E1B-D666-7E58-8A66-24FF169C6DC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BFBB732-5297-C963-7690-F4274A3CB630}"/>
              </a:ext>
            </a:extLst>
          </p:cNvPr>
          <p:cNvSpPr>
            <a:spLocks noGrp="1"/>
          </p:cNvSpPr>
          <p:nvPr>
            <p:ph type="dt" sz="half" idx="10"/>
          </p:nvPr>
        </p:nvSpPr>
        <p:spPr/>
        <p:txBody>
          <a:bodyPr/>
          <a:lstStyle/>
          <a:p>
            <a:fld id="{1D123CAF-1A4E-487C-AD4F-CB0FE1324FDE}" type="datetimeFigureOut">
              <a:rPr lang="en-GB" smtClean="0"/>
              <a:t>24/06/2026</a:t>
            </a:fld>
            <a:endParaRPr lang="en-GB"/>
          </a:p>
        </p:txBody>
      </p:sp>
      <p:sp>
        <p:nvSpPr>
          <p:cNvPr id="5" name="Footer Placeholder 4">
            <a:extLst>
              <a:ext uri="{FF2B5EF4-FFF2-40B4-BE49-F238E27FC236}">
                <a16:creationId xmlns:a16="http://schemas.microsoft.com/office/drawing/2014/main" id="{CA309385-B041-ADAE-FA1E-15D55EA4B5E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95911C7-B8BF-A880-CB92-A0289786188B}"/>
              </a:ext>
            </a:extLst>
          </p:cNvPr>
          <p:cNvSpPr>
            <a:spLocks noGrp="1"/>
          </p:cNvSpPr>
          <p:nvPr>
            <p:ph type="sldNum" sz="quarter" idx="12"/>
          </p:nvPr>
        </p:nvSpPr>
        <p:spPr/>
        <p:txBody>
          <a:bodyPr/>
          <a:lstStyle/>
          <a:p>
            <a:fld id="{35E55F7C-0535-4B1F-8537-8110A5BC15BF}" type="slidenum">
              <a:rPr lang="en-GB" smtClean="0"/>
              <a:t>‹#›</a:t>
            </a:fld>
            <a:endParaRPr lang="en-GB"/>
          </a:p>
        </p:txBody>
      </p:sp>
    </p:spTree>
    <p:extLst>
      <p:ext uri="{BB962C8B-B14F-4D97-AF65-F5344CB8AC3E}">
        <p14:creationId xmlns:p14="http://schemas.microsoft.com/office/powerpoint/2010/main" val="109568705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userDrawn="1">
  <p:cSld name="1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750425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0BB27-E677-2DD9-AD5F-43F479AB595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98DAAE03-C2AC-E9B5-1A44-5706588B2F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F5DB9F9-3023-A6CB-4A00-FE5C02F4725F}"/>
              </a:ext>
            </a:extLst>
          </p:cNvPr>
          <p:cNvSpPr>
            <a:spLocks noGrp="1"/>
          </p:cNvSpPr>
          <p:nvPr>
            <p:ph type="dt" sz="half" idx="10"/>
          </p:nvPr>
        </p:nvSpPr>
        <p:spPr/>
        <p:txBody>
          <a:bodyPr/>
          <a:lstStyle/>
          <a:p>
            <a:fld id="{18B4AA2F-5AC0-9A43-AC81-520A2D9C2609}" type="datetimeFigureOut">
              <a:rPr lang="en-US" smtClean="0"/>
              <a:t>6/24/2026</a:t>
            </a:fld>
            <a:endParaRPr lang="en-US"/>
          </a:p>
        </p:txBody>
      </p:sp>
      <p:sp>
        <p:nvSpPr>
          <p:cNvPr id="5" name="Footer Placeholder 4">
            <a:extLst>
              <a:ext uri="{FF2B5EF4-FFF2-40B4-BE49-F238E27FC236}">
                <a16:creationId xmlns:a16="http://schemas.microsoft.com/office/drawing/2014/main" id="{CD0EF1AA-8625-84C2-BEFE-6075C87382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52B5C3-ACF1-CABD-6725-3D477FFA3AA4}"/>
              </a:ext>
            </a:extLst>
          </p:cNvPr>
          <p:cNvSpPr>
            <a:spLocks noGrp="1"/>
          </p:cNvSpPr>
          <p:nvPr>
            <p:ph type="sldNum" sz="quarter" idx="12"/>
          </p:nvPr>
        </p:nvSpPr>
        <p:spPr/>
        <p:txBody>
          <a:bodyPr/>
          <a:lstStyle/>
          <a:p>
            <a:fld id="{32092E2D-BE4D-D142-BE8C-DB8C1CBEF6BF}" type="slidenum">
              <a:rPr lang="en-US" smtClean="0"/>
              <a:t>‹#›</a:t>
            </a:fld>
            <a:endParaRPr lang="en-US"/>
          </a:p>
        </p:txBody>
      </p:sp>
    </p:spTree>
    <p:extLst>
      <p:ext uri="{BB962C8B-B14F-4D97-AF65-F5344CB8AC3E}">
        <p14:creationId xmlns:p14="http://schemas.microsoft.com/office/powerpoint/2010/main" val="2468766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26" Type="http://schemas.openxmlformats.org/officeDocument/2006/relationships/slideLayout" Target="../slideLayouts/slideLayout39.xml"/><Relationship Id="rId39" Type="http://schemas.openxmlformats.org/officeDocument/2006/relationships/slideLayout" Target="../slideLayouts/slideLayout52.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34" Type="http://schemas.openxmlformats.org/officeDocument/2006/relationships/slideLayout" Target="../slideLayouts/slideLayout47.xml"/><Relationship Id="rId42" Type="http://schemas.openxmlformats.org/officeDocument/2006/relationships/slideLayout" Target="../slideLayouts/slideLayout55.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slideLayout" Target="../slideLayouts/slideLayout38.xml"/><Relationship Id="rId33" Type="http://schemas.openxmlformats.org/officeDocument/2006/relationships/slideLayout" Target="../slideLayouts/slideLayout46.xml"/><Relationship Id="rId38" Type="http://schemas.openxmlformats.org/officeDocument/2006/relationships/slideLayout" Target="../slideLayouts/slideLayout51.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29" Type="http://schemas.openxmlformats.org/officeDocument/2006/relationships/slideLayout" Target="../slideLayouts/slideLayout42.xml"/><Relationship Id="rId41" Type="http://schemas.openxmlformats.org/officeDocument/2006/relationships/slideLayout" Target="../slideLayouts/slideLayout54.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slideLayout" Target="../slideLayouts/slideLayout37.xml"/><Relationship Id="rId32" Type="http://schemas.openxmlformats.org/officeDocument/2006/relationships/slideLayout" Target="../slideLayouts/slideLayout45.xml"/><Relationship Id="rId37" Type="http://schemas.openxmlformats.org/officeDocument/2006/relationships/slideLayout" Target="../slideLayouts/slideLayout50.xml"/><Relationship Id="rId40" Type="http://schemas.openxmlformats.org/officeDocument/2006/relationships/slideLayout" Target="../slideLayouts/slideLayout53.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28" Type="http://schemas.openxmlformats.org/officeDocument/2006/relationships/slideLayout" Target="../slideLayouts/slideLayout41.xml"/><Relationship Id="rId36" Type="http://schemas.openxmlformats.org/officeDocument/2006/relationships/slideLayout" Target="../slideLayouts/slideLayout49.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31" Type="http://schemas.openxmlformats.org/officeDocument/2006/relationships/slideLayout" Target="../slideLayouts/slideLayout44.xml"/><Relationship Id="rId44" Type="http://schemas.openxmlformats.org/officeDocument/2006/relationships/image" Target="../media/image1.png"/><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 Id="rId27" Type="http://schemas.openxmlformats.org/officeDocument/2006/relationships/slideLayout" Target="../slideLayouts/slideLayout40.xml"/><Relationship Id="rId30" Type="http://schemas.openxmlformats.org/officeDocument/2006/relationships/slideLayout" Target="../slideLayouts/slideLayout43.xml"/><Relationship Id="rId35" Type="http://schemas.openxmlformats.org/officeDocument/2006/relationships/slideLayout" Target="../slideLayouts/slideLayout48.xml"/><Relationship Id="rId43"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slideLayout" Target="../slideLayouts/slideLayout58.xml"/><Relationship Id="rId7" Type="http://schemas.openxmlformats.org/officeDocument/2006/relationships/theme" Target="../theme/theme3.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5" Type="http://schemas.openxmlformats.org/officeDocument/2006/relationships/slideLayout" Target="../slideLayouts/slideLayout60.xml"/><Relationship Id="rId4" Type="http://schemas.openxmlformats.org/officeDocument/2006/relationships/slideLayout" Target="../slideLayouts/slideLayout59.xml"/><Relationship Id="rId9" Type="http://schemas.openxmlformats.org/officeDocument/2006/relationships/image" Target="../media/image6.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theme" Target="../theme/theme4.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slideLayout" Target="../slideLayouts/slideLayout86.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slideLayout" Target="../slideLayouts/slideLayout85.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4.xml"/><Relationship Id="rId13" Type="http://schemas.openxmlformats.org/officeDocument/2006/relationships/theme" Target="../theme/theme6.xml"/><Relationship Id="rId3" Type="http://schemas.openxmlformats.org/officeDocument/2006/relationships/slideLayout" Target="../slideLayouts/slideLayout89.xml"/><Relationship Id="rId7" Type="http://schemas.openxmlformats.org/officeDocument/2006/relationships/slideLayout" Target="../slideLayouts/slideLayout93.xml"/><Relationship Id="rId12" Type="http://schemas.openxmlformats.org/officeDocument/2006/relationships/slideLayout" Target="../slideLayouts/slideLayout98.xml"/><Relationship Id="rId2" Type="http://schemas.openxmlformats.org/officeDocument/2006/relationships/slideLayout" Target="../slideLayouts/slideLayout88.xml"/><Relationship Id="rId1" Type="http://schemas.openxmlformats.org/officeDocument/2006/relationships/slideLayout" Target="../slideLayouts/slideLayout87.xml"/><Relationship Id="rId6" Type="http://schemas.openxmlformats.org/officeDocument/2006/relationships/slideLayout" Target="../slideLayouts/slideLayout92.xml"/><Relationship Id="rId11" Type="http://schemas.openxmlformats.org/officeDocument/2006/relationships/slideLayout" Target="../slideLayouts/slideLayout97.xml"/><Relationship Id="rId5" Type="http://schemas.openxmlformats.org/officeDocument/2006/relationships/slideLayout" Target="../slideLayouts/slideLayout91.xml"/><Relationship Id="rId10" Type="http://schemas.openxmlformats.org/officeDocument/2006/relationships/slideLayout" Target="../slideLayouts/slideLayout96.xml"/><Relationship Id="rId4" Type="http://schemas.openxmlformats.org/officeDocument/2006/relationships/slideLayout" Target="../slideLayouts/slideLayout90.xml"/><Relationship Id="rId9" Type="http://schemas.openxmlformats.org/officeDocument/2006/relationships/slideLayout" Target="../slideLayouts/slideLayout9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6.xml"/><Relationship Id="rId3" Type="http://schemas.openxmlformats.org/officeDocument/2006/relationships/slideLayout" Target="../slideLayouts/slideLayout101.xml"/><Relationship Id="rId7" Type="http://schemas.openxmlformats.org/officeDocument/2006/relationships/slideLayout" Target="../slideLayouts/slideLayout105.xml"/><Relationship Id="rId12" Type="http://schemas.openxmlformats.org/officeDocument/2006/relationships/theme" Target="../theme/theme7.xml"/><Relationship Id="rId2" Type="http://schemas.openxmlformats.org/officeDocument/2006/relationships/slideLayout" Target="../slideLayouts/slideLayout100.xml"/><Relationship Id="rId1" Type="http://schemas.openxmlformats.org/officeDocument/2006/relationships/slideLayout" Target="../slideLayouts/slideLayout99.xml"/><Relationship Id="rId6" Type="http://schemas.openxmlformats.org/officeDocument/2006/relationships/slideLayout" Target="../slideLayouts/slideLayout104.xml"/><Relationship Id="rId11" Type="http://schemas.openxmlformats.org/officeDocument/2006/relationships/slideLayout" Target="../slideLayouts/slideLayout109.xml"/><Relationship Id="rId5" Type="http://schemas.openxmlformats.org/officeDocument/2006/relationships/slideLayout" Target="../slideLayouts/slideLayout103.xml"/><Relationship Id="rId10" Type="http://schemas.openxmlformats.org/officeDocument/2006/relationships/slideLayout" Target="../slideLayouts/slideLayout108.xml"/><Relationship Id="rId4" Type="http://schemas.openxmlformats.org/officeDocument/2006/relationships/slideLayout" Target="../slideLayouts/slideLayout102.xml"/><Relationship Id="rId9" Type="http://schemas.openxmlformats.org/officeDocument/2006/relationships/slideLayout" Target="../slideLayouts/slideLayout10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D4675F-8910-4851-9137-2D50C9414A7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BFF3ED25-7B57-4A41-A636-9F8630105C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70CEE65A-EDA2-4D2F-AB1F-BDF89B97664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379905-091C-4476-8ADE-1B65ECAC84AB}" type="datetimeFigureOut">
              <a:rPr lang="en-IE" smtClean="0"/>
              <a:t>24/06/2026</a:t>
            </a:fld>
            <a:endParaRPr lang="en-IE"/>
          </a:p>
        </p:txBody>
      </p:sp>
      <p:sp>
        <p:nvSpPr>
          <p:cNvPr id="5" name="Footer Placeholder 4">
            <a:extLst>
              <a:ext uri="{FF2B5EF4-FFF2-40B4-BE49-F238E27FC236}">
                <a16:creationId xmlns:a16="http://schemas.microsoft.com/office/drawing/2014/main" id="{7A388447-97DF-4F51-9855-50E32DB599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FD3A3CDC-41AD-4D45-8589-83A16F6393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411F53-704A-44AF-BFEE-BF910A8FB71F}" type="slidenum">
              <a:rPr lang="en-IE" smtClean="0"/>
              <a:t>‹#›</a:t>
            </a:fld>
            <a:endParaRPr lang="en-IE"/>
          </a:p>
        </p:txBody>
      </p:sp>
    </p:spTree>
    <p:extLst>
      <p:ext uri="{BB962C8B-B14F-4D97-AF65-F5344CB8AC3E}">
        <p14:creationId xmlns:p14="http://schemas.microsoft.com/office/powerpoint/2010/main" val="11847372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1838" y="1193369"/>
            <a:ext cx="9753600" cy="1289332"/>
          </a:xfrm>
          <a:prstGeom prst="rect">
            <a:avLst/>
          </a:prstGeom>
          <a:effectLst/>
        </p:spPr>
        <p:txBody>
          <a:bodyPr vert="horz" lIns="0" tIns="0" rIns="0" bIns="0" rtlCol="0" anchor="t" anchorCtr="0">
            <a:noAutofit/>
          </a:bodyPr>
          <a:lstStyle/>
          <a:p>
            <a:r>
              <a:rPr lang="en-US" dirty="0"/>
              <a:t>Your title here</a:t>
            </a:r>
          </a:p>
        </p:txBody>
      </p:sp>
      <p:sp>
        <p:nvSpPr>
          <p:cNvPr id="11" name="Text Placeholder 10"/>
          <p:cNvSpPr>
            <a:spLocks noGrp="1"/>
          </p:cNvSpPr>
          <p:nvPr>
            <p:ph type="body" idx="1"/>
          </p:nvPr>
        </p:nvSpPr>
        <p:spPr>
          <a:xfrm>
            <a:off x="731838" y="2578396"/>
            <a:ext cx="9753600" cy="3110442"/>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descr="Logo&#10;&#10;Description automatically generated">
            <a:extLst>
              <a:ext uri="{FF2B5EF4-FFF2-40B4-BE49-F238E27FC236}">
                <a16:creationId xmlns:a16="http://schemas.microsoft.com/office/drawing/2014/main" id="{9226FD99-46C8-319D-2C83-36DB273A5802}"/>
              </a:ext>
            </a:extLst>
          </p:cNvPr>
          <p:cNvPicPr>
            <a:picLocks noChangeAspect="1"/>
          </p:cNvPicPr>
          <p:nvPr userDrawn="1"/>
        </p:nvPicPr>
        <p:blipFill>
          <a:blip r:embed="rId44">
            <a:extLst>
              <a:ext uri="{28A0092B-C50C-407E-A947-70E740481C1C}">
                <a14:useLocalDpi xmlns:a14="http://schemas.microsoft.com/office/drawing/2010/main" val="0"/>
              </a:ext>
            </a:extLst>
          </a:blip>
          <a:stretch>
            <a:fillRect/>
          </a:stretch>
        </p:blipFill>
        <p:spPr>
          <a:xfrm>
            <a:off x="11551940" y="6057195"/>
            <a:ext cx="476365" cy="684000"/>
          </a:xfrm>
          <a:prstGeom prst="rect">
            <a:avLst/>
          </a:prstGeom>
        </p:spPr>
      </p:pic>
      <p:sp>
        <p:nvSpPr>
          <p:cNvPr id="9" name="Title 4">
            <a:extLst>
              <a:ext uri="{FF2B5EF4-FFF2-40B4-BE49-F238E27FC236}">
                <a16:creationId xmlns:a16="http://schemas.microsoft.com/office/drawing/2014/main" id="{E0E993E2-91CA-6940-4226-9EDE888ED2C8}"/>
              </a:ext>
            </a:extLst>
          </p:cNvPr>
          <p:cNvSpPr txBox="1">
            <a:spLocks/>
          </p:cNvSpPr>
          <p:nvPr userDrawn="1"/>
        </p:nvSpPr>
        <p:spPr>
          <a:xfrm>
            <a:off x="731837" y="358192"/>
            <a:ext cx="8972739" cy="385727"/>
          </a:xfrm>
          <a:prstGeom prst="rect">
            <a:avLst/>
          </a:prstGeom>
        </p:spPr>
        <p:txBody>
          <a:bodyPr lIns="0" tIns="0" rIns="0" bIns="0"/>
          <a:lstStyle>
            <a:lvl1pPr algn="l" defTabSz="914318" rtl="0" eaLnBrk="1" latinLnBrk="0" hangingPunct="1">
              <a:lnSpc>
                <a:spcPct val="80000"/>
              </a:lnSpc>
              <a:spcBef>
                <a:spcPct val="0"/>
              </a:spcBef>
              <a:buNone/>
              <a:defRPr sz="5400" kern="1200" spc="-151" baseline="0">
                <a:solidFill>
                  <a:schemeClr val="tx1"/>
                </a:solidFill>
                <a:latin typeface="+mj-lt"/>
                <a:ea typeface="+mj-ea"/>
                <a:cs typeface="+mj-cs"/>
              </a:defRPr>
            </a:lvl1pPr>
          </a:lstStyle>
          <a:p>
            <a:endParaRPr lang="en-US" sz="850" b="0" i="0" spc="300" dirty="0">
              <a:solidFill>
                <a:schemeClr val="bg1">
                  <a:lumMod val="85000"/>
                </a:schemeClr>
              </a:solidFill>
              <a:latin typeface="Montserrat Light" pitchFamily="2" charset="77"/>
            </a:endParaRPr>
          </a:p>
        </p:txBody>
      </p:sp>
      <p:sp>
        <p:nvSpPr>
          <p:cNvPr id="10" name="Title 4">
            <a:extLst>
              <a:ext uri="{FF2B5EF4-FFF2-40B4-BE49-F238E27FC236}">
                <a16:creationId xmlns:a16="http://schemas.microsoft.com/office/drawing/2014/main" id="{02D6069E-5C5F-6DB5-4A31-0E724E43F634}"/>
              </a:ext>
            </a:extLst>
          </p:cNvPr>
          <p:cNvSpPr txBox="1">
            <a:spLocks/>
          </p:cNvSpPr>
          <p:nvPr userDrawn="1"/>
        </p:nvSpPr>
        <p:spPr>
          <a:xfrm>
            <a:off x="726846" y="6253370"/>
            <a:ext cx="9086889" cy="358021"/>
          </a:xfrm>
          <a:prstGeom prst="rect">
            <a:avLst/>
          </a:prstGeom>
        </p:spPr>
        <p:txBody>
          <a:bodyPr lIns="0" tIns="0" rIns="0" bIns="0"/>
          <a:lstStyle>
            <a:lvl1pPr algn="l" defTabSz="914318" rtl="0" eaLnBrk="1" latinLnBrk="0" hangingPunct="1">
              <a:lnSpc>
                <a:spcPct val="80000"/>
              </a:lnSpc>
              <a:spcBef>
                <a:spcPct val="0"/>
              </a:spcBef>
              <a:buNone/>
              <a:defRPr sz="5400" kern="1200" spc="-151" baseline="0">
                <a:solidFill>
                  <a:schemeClr val="tx1"/>
                </a:solidFill>
                <a:latin typeface="+mj-lt"/>
                <a:ea typeface="+mj-ea"/>
                <a:cs typeface="+mj-cs"/>
              </a:defRPr>
            </a:lvl1pPr>
          </a:lstStyle>
          <a:p>
            <a:pPr>
              <a:lnSpc>
                <a:spcPts val="1200"/>
              </a:lnSpc>
            </a:pPr>
            <a:endParaRPr lang="en-US" sz="850" b="0" i="0" spc="300" dirty="0">
              <a:solidFill>
                <a:schemeClr val="bg1">
                  <a:lumMod val="85000"/>
                </a:schemeClr>
              </a:solidFill>
              <a:latin typeface="Montserrat Medium" pitchFamily="2" charset="77"/>
            </a:endParaRPr>
          </a:p>
        </p:txBody>
      </p:sp>
      <p:sp>
        <p:nvSpPr>
          <p:cNvPr id="12" name="Title 4">
            <a:extLst>
              <a:ext uri="{FF2B5EF4-FFF2-40B4-BE49-F238E27FC236}">
                <a16:creationId xmlns:a16="http://schemas.microsoft.com/office/drawing/2014/main" id="{1960F2F9-BD96-233F-80BD-16D0B3EB1261}"/>
              </a:ext>
            </a:extLst>
          </p:cNvPr>
          <p:cNvSpPr txBox="1">
            <a:spLocks/>
          </p:cNvSpPr>
          <p:nvPr userDrawn="1"/>
        </p:nvSpPr>
        <p:spPr>
          <a:xfrm rot="16200000">
            <a:off x="-2247488" y="3883161"/>
            <a:ext cx="5305012" cy="254842"/>
          </a:xfrm>
          <a:prstGeom prst="rect">
            <a:avLst/>
          </a:prstGeom>
        </p:spPr>
        <p:txBody>
          <a:bodyPr lIns="0" tIns="0" rIns="0" bIns="0"/>
          <a:lstStyle>
            <a:lvl1pPr algn="l" defTabSz="914318" rtl="0" eaLnBrk="1" latinLnBrk="0" hangingPunct="1">
              <a:lnSpc>
                <a:spcPct val="80000"/>
              </a:lnSpc>
              <a:spcBef>
                <a:spcPct val="0"/>
              </a:spcBef>
              <a:buNone/>
              <a:defRPr sz="5400" kern="1200" spc="-151" baseline="0">
                <a:solidFill>
                  <a:schemeClr val="tx1"/>
                </a:solidFill>
                <a:latin typeface="+mj-lt"/>
                <a:ea typeface="+mj-ea"/>
                <a:cs typeface="+mj-cs"/>
              </a:defRPr>
            </a:lvl1pPr>
          </a:lstStyle>
          <a:p>
            <a:pPr>
              <a:lnSpc>
                <a:spcPts val="1200"/>
              </a:lnSpc>
            </a:pPr>
            <a:r>
              <a:rPr lang="en-IE" sz="880" b="1" i="0" kern="1200" spc="300" baseline="0" dirty="0">
                <a:solidFill>
                  <a:schemeClr val="bg1">
                    <a:lumMod val="85000"/>
                  </a:schemeClr>
                </a:solidFill>
                <a:effectLst/>
                <a:latin typeface="+mj-lt"/>
                <a:ea typeface="+mj-ea"/>
                <a:cs typeface="+mj-cs"/>
              </a:rPr>
              <a:t>RCSI</a:t>
            </a:r>
            <a:r>
              <a:rPr lang="en-IE" sz="880" b="0" i="0" kern="1200" spc="300" baseline="0" dirty="0">
                <a:solidFill>
                  <a:schemeClr val="bg1">
                    <a:lumMod val="85000"/>
                  </a:schemeClr>
                </a:solidFill>
                <a:effectLst/>
                <a:latin typeface="+mj-lt"/>
                <a:ea typeface="+mj-ea"/>
                <a:cs typeface="+mj-cs"/>
              </a:rPr>
              <a:t> </a:t>
            </a:r>
            <a:r>
              <a:rPr lang="en-IE" sz="880" b="0" i="0" kern="1200" spc="300" baseline="0" dirty="0">
                <a:solidFill>
                  <a:schemeClr val="bg1">
                    <a:lumMod val="85000"/>
                  </a:schemeClr>
                </a:solidFill>
                <a:effectLst/>
                <a:latin typeface="Montserrat" pitchFamily="2" charset="77"/>
                <a:ea typeface="+mj-ea"/>
                <a:cs typeface="+mj-cs"/>
              </a:rPr>
              <a:t>LEADING THE WORLD TO BETTER HEALTH</a:t>
            </a:r>
            <a:endParaRPr lang="en-US" sz="880" b="0" i="0" spc="300" dirty="0">
              <a:solidFill>
                <a:schemeClr val="bg1">
                  <a:lumMod val="85000"/>
                </a:schemeClr>
              </a:solidFill>
              <a:latin typeface="Montserrat" pitchFamily="2" charset="77"/>
            </a:endParaRPr>
          </a:p>
        </p:txBody>
      </p:sp>
    </p:spTree>
    <p:extLst>
      <p:ext uri="{BB962C8B-B14F-4D97-AF65-F5344CB8AC3E}">
        <p14:creationId xmlns:p14="http://schemas.microsoft.com/office/powerpoint/2010/main" val="3977434166"/>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2" r:id="rId20"/>
    <p:sldLayoutId id="2147483683" r:id="rId21"/>
    <p:sldLayoutId id="2147483684" r:id="rId22"/>
    <p:sldLayoutId id="2147483685" r:id="rId23"/>
    <p:sldLayoutId id="2147483686" r:id="rId24"/>
    <p:sldLayoutId id="2147483687" r:id="rId25"/>
    <p:sldLayoutId id="2147483688" r:id="rId26"/>
    <p:sldLayoutId id="2147483689" r:id="rId27"/>
    <p:sldLayoutId id="2147483690" r:id="rId28"/>
    <p:sldLayoutId id="2147483691" r:id="rId29"/>
    <p:sldLayoutId id="2147483692" r:id="rId30"/>
    <p:sldLayoutId id="2147483693" r:id="rId31"/>
    <p:sldLayoutId id="2147483694" r:id="rId32"/>
    <p:sldLayoutId id="2147483695" r:id="rId33"/>
    <p:sldLayoutId id="2147483696" r:id="rId34"/>
    <p:sldLayoutId id="2147483697" r:id="rId35"/>
    <p:sldLayoutId id="2147483698" r:id="rId36"/>
    <p:sldLayoutId id="2147483699" r:id="rId37"/>
    <p:sldLayoutId id="2147483700" r:id="rId38"/>
    <p:sldLayoutId id="2147483701" r:id="rId39"/>
    <p:sldLayoutId id="2147483702" r:id="rId40"/>
    <p:sldLayoutId id="2147483703" r:id="rId41"/>
    <p:sldLayoutId id="2147483704" r:id="rId42"/>
  </p:sldLayoutIdLst>
  <p:hf hdr="0" ftr="0" dt="0"/>
  <p:txStyles>
    <p:titleStyle>
      <a:lvl1pPr algn="l" defTabSz="914318" rtl="0" eaLnBrk="1" latinLnBrk="0" hangingPunct="1">
        <a:lnSpc>
          <a:spcPct val="80000"/>
        </a:lnSpc>
        <a:spcBef>
          <a:spcPct val="0"/>
        </a:spcBef>
        <a:buNone/>
        <a:defRPr sz="4400" kern="1200" spc="-151" baseline="0">
          <a:solidFill>
            <a:schemeClr val="tx1"/>
          </a:solidFill>
          <a:latin typeface="+mj-lt"/>
          <a:ea typeface="+mj-ea"/>
          <a:cs typeface="+mj-cs"/>
        </a:defRPr>
      </a:lvl1pPr>
    </p:titleStyle>
    <p:bodyStyle>
      <a:lvl1pPr marL="0" indent="0" algn="l" defTabSz="914318" rtl="0" eaLnBrk="1" latinLnBrk="0" hangingPunct="1">
        <a:lnSpc>
          <a:spcPct val="120000"/>
        </a:lnSpc>
        <a:spcBef>
          <a:spcPts val="1000"/>
        </a:spcBef>
        <a:buFont typeface="Arial" panose="020B0604020202020204" pitchFamily="34" charset="0"/>
        <a:buNone/>
        <a:defRPr sz="2800" kern="1200">
          <a:solidFill>
            <a:schemeClr val="tx1"/>
          </a:solidFill>
          <a:latin typeface="+mn-lt"/>
          <a:ea typeface="+mn-ea"/>
          <a:cs typeface="+mn-cs"/>
        </a:defRPr>
      </a:lvl1pPr>
      <a:lvl2pPr marL="0" indent="0" algn="l" defTabSz="914318" rtl="0" eaLnBrk="1" latinLnBrk="0" hangingPunct="1">
        <a:lnSpc>
          <a:spcPct val="120000"/>
        </a:lnSpc>
        <a:spcBef>
          <a:spcPts val="499"/>
        </a:spcBef>
        <a:buFont typeface="Arial" panose="020B0604020202020204" pitchFamily="34" charset="0"/>
        <a:buNone/>
        <a:defRPr sz="1800" kern="1200">
          <a:solidFill>
            <a:schemeClr val="tx1"/>
          </a:solidFill>
          <a:latin typeface="+mn-lt"/>
          <a:ea typeface="+mn-ea"/>
          <a:cs typeface="+mn-cs"/>
        </a:defRPr>
      </a:lvl2pPr>
      <a:lvl3pPr marL="0" indent="0" algn="l" defTabSz="914318"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2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18" rtl="0" eaLnBrk="1" latinLnBrk="0" hangingPunct="1">
        <a:defRPr sz="1800" kern="1200">
          <a:solidFill>
            <a:schemeClr val="tx1"/>
          </a:solidFill>
          <a:latin typeface="+mn-lt"/>
          <a:ea typeface="+mn-ea"/>
          <a:cs typeface="+mn-cs"/>
        </a:defRPr>
      </a:lvl1pPr>
      <a:lvl2pPr marL="457159" algn="l" defTabSz="914318" rtl="0" eaLnBrk="1" latinLnBrk="0" hangingPunct="1">
        <a:defRPr sz="1800" kern="1200">
          <a:solidFill>
            <a:schemeClr val="tx1"/>
          </a:solidFill>
          <a:latin typeface="+mn-lt"/>
          <a:ea typeface="+mn-ea"/>
          <a:cs typeface="+mn-cs"/>
        </a:defRPr>
      </a:lvl2pPr>
      <a:lvl3pPr marL="914318" algn="l" defTabSz="914318" rtl="0" eaLnBrk="1" latinLnBrk="0" hangingPunct="1">
        <a:defRPr sz="1800" kern="1200">
          <a:solidFill>
            <a:schemeClr val="tx1"/>
          </a:solidFill>
          <a:latin typeface="+mn-lt"/>
          <a:ea typeface="+mn-ea"/>
          <a:cs typeface="+mn-cs"/>
        </a:defRPr>
      </a:lvl3pPr>
      <a:lvl4pPr marL="1371478" algn="l" defTabSz="914318" rtl="0" eaLnBrk="1" latinLnBrk="0" hangingPunct="1">
        <a:defRPr sz="1800" kern="1200">
          <a:solidFill>
            <a:schemeClr val="tx1"/>
          </a:solidFill>
          <a:latin typeface="+mn-lt"/>
          <a:ea typeface="+mn-ea"/>
          <a:cs typeface="+mn-cs"/>
        </a:defRPr>
      </a:lvl4pPr>
      <a:lvl5pPr marL="1828636" algn="l" defTabSz="914318" rtl="0" eaLnBrk="1" latinLnBrk="0" hangingPunct="1">
        <a:defRPr sz="1800" kern="1200">
          <a:solidFill>
            <a:schemeClr val="tx1"/>
          </a:solidFill>
          <a:latin typeface="+mn-lt"/>
          <a:ea typeface="+mn-ea"/>
          <a:cs typeface="+mn-cs"/>
        </a:defRPr>
      </a:lvl5pPr>
      <a:lvl6pPr marL="2285794" algn="l" defTabSz="914318" rtl="0" eaLnBrk="1" latinLnBrk="0" hangingPunct="1">
        <a:defRPr sz="1800" kern="1200">
          <a:solidFill>
            <a:schemeClr val="tx1"/>
          </a:solidFill>
          <a:latin typeface="+mn-lt"/>
          <a:ea typeface="+mn-ea"/>
          <a:cs typeface="+mn-cs"/>
        </a:defRPr>
      </a:lvl6pPr>
      <a:lvl7pPr marL="2742953" algn="l" defTabSz="914318" rtl="0" eaLnBrk="1" latinLnBrk="0" hangingPunct="1">
        <a:defRPr sz="1800" kern="1200">
          <a:solidFill>
            <a:schemeClr val="tx1"/>
          </a:solidFill>
          <a:latin typeface="+mn-lt"/>
          <a:ea typeface="+mn-ea"/>
          <a:cs typeface="+mn-cs"/>
        </a:defRPr>
      </a:lvl7pPr>
      <a:lvl8pPr marL="3200112" algn="l" defTabSz="914318" rtl="0" eaLnBrk="1" latinLnBrk="0" hangingPunct="1">
        <a:defRPr sz="1800" kern="1200">
          <a:solidFill>
            <a:schemeClr val="tx1"/>
          </a:solidFill>
          <a:latin typeface="+mn-lt"/>
          <a:ea typeface="+mn-ea"/>
          <a:cs typeface="+mn-cs"/>
        </a:defRPr>
      </a:lvl8pPr>
      <a:lvl9pPr marL="3657271" algn="l" defTabSz="91431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8" pos="461">
          <p15:clr>
            <a:srgbClr val="F26B43"/>
          </p15:clr>
        </p15:guide>
        <p15:guide id="29" pos="7151">
          <p15:clr>
            <a:srgbClr val="F26B43"/>
          </p15:clr>
        </p15:guide>
        <p15:guide id="51" orient="horz" pos="744">
          <p15:clr>
            <a:srgbClr val="F26B43"/>
          </p15:clr>
        </p15:guide>
        <p15:guide id="52" orient="horz" pos="374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8" cstate="print"/>
          <a:stretch>
            <a:fillRect/>
          </a:stretch>
        </p:blipFill>
        <p:spPr>
          <a:xfrm>
            <a:off x="0" y="768486"/>
            <a:ext cx="12191999" cy="6089511"/>
          </a:xfrm>
          <a:prstGeom prst="rect">
            <a:avLst/>
          </a:prstGeom>
        </p:spPr>
      </p:pic>
      <p:pic>
        <p:nvPicPr>
          <p:cNvPr id="17" name="bg object 17"/>
          <p:cNvPicPr/>
          <p:nvPr/>
        </p:nvPicPr>
        <p:blipFill>
          <a:blip r:embed="rId9" cstate="print"/>
          <a:stretch>
            <a:fillRect/>
          </a:stretch>
        </p:blipFill>
        <p:spPr>
          <a:xfrm>
            <a:off x="4768596" y="890016"/>
            <a:ext cx="6873240" cy="986027"/>
          </a:xfrm>
          <a:prstGeom prst="rect">
            <a:avLst/>
          </a:prstGeom>
        </p:spPr>
      </p:pic>
      <p:sp>
        <p:nvSpPr>
          <p:cNvPr id="2" name="Holder 2"/>
          <p:cNvSpPr>
            <a:spLocks noGrp="1"/>
          </p:cNvSpPr>
          <p:nvPr>
            <p:ph type="title"/>
          </p:nvPr>
        </p:nvSpPr>
        <p:spPr>
          <a:xfrm>
            <a:off x="816965" y="467994"/>
            <a:ext cx="10582427" cy="1029970"/>
          </a:xfrm>
          <a:prstGeom prst="rect">
            <a:avLst/>
          </a:prstGeom>
        </p:spPr>
        <p:txBody>
          <a:bodyPr wrap="square" lIns="0" tIns="0" rIns="0" bIns="0">
            <a:spAutoFit/>
          </a:bodyPr>
          <a:lstStyle>
            <a:lvl1pPr>
              <a:defRPr sz="3200" b="0" i="0">
                <a:solidFill>
                  <a:schemeClr val="bg1"/>
                </a:solidFill>
                <a:latin typeface="Calibri"/>
                <a:cs typeface="Calibri"/>
              </a:defRPr>
            </a:lvl1pPr>
          </a:lstStyle>
          <a:p>
            <a:endParaRPr/>
          </a:p>
        </p:txBody>
      </p:sp>
      <p:sp>
        <p:nvSpPr>
          <p:cNvPr id="3" name="Holder 3"/>
          <p:cNvSpPr>
            <a:spLocks noGrp="1"/>
          </p:cNvSpPr>
          <p:nvPr>
            <p:ph type="body" idx="1"/>
          </p:nvPr>
        </p:nvSpPr>
        <p:spPr>
          <a:xfrm>
            <a:off x="596798" y="2134362"/>
            <a:ext cx="11278870" cy="4599305"/>
          </a:xfrm>
          <a:prstGeom prst="rect">
            <a:avLst/>
          </a:prstGeom>
        </p:spPr>
        <p:txBody>
          <a:bodyPr wrap="square" lIns="0" tIns="0" rIns="0" bIns="0">
            <a:spAutoFit/>
          </a:bodyPr>
          <a:lstStyle>
            <a:lvl1pPr>
              <a:defRPr sz="2000" b="1" i="0">
                <a:solidFill>
                  <a:schemeClr val="tx1"/>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6/24/2026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257851236"/>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6/24/2026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3998942031"/>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6/24/2026</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475472229"/>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Lst>
  <p:txStyles>
    <p:titleStyle>
      <a:lvl1pPr algn="l" defTabSz="91444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528380-92EF-9A12-7D3D-FDC2CB790A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461B8D6-401B-84E3-044A-4C498D5A466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3726D38-383F-643D-7ABB-FA28005F23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D123CAF-1A4E-487C-AD4F-CB0FE1324FDE}" type="datetimeFigureOut">
              <a:rPr lang="en-GB" smtClean="0"/>
              <a:t>24/06/2026</a:t>
            </a:fld>
            <a:endParaRPr lang="en-GB"/>
          </a:p>
        </p:txBody>
      </p:sp>
      <p:sp>
        <p:nvSpPr>
          <p:cNvPr id="5" name="Footer Placeholder 4">
            <a:extLst>
              <a:ext uri="{FF2B5EF4-FFF2-40B4-BE49-F238E27FC236}">
                <a16:creationId xmlns:a16="http://schemas.microsoft.com/office/drawing/2014/main" id="{EA2FE562-1A0D-0BF4-77F0-1F5C552BD5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D08DB01E-DE78-D538-ECFC-63F1A92E8E9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5E55F7C-0535-4B1F-8537-8110A5BC15BF}" type="slidenum">
              <a:rPr lang="en-GB" smtClean="0"/>
              <a:t>‹#›</a:t>
            </a:fld>
            <a:endParaRPr lang="en-GB"/>
          </a:p>
        </p:txBody>
      </p:sp>
    </p:spTree>
    <p:extLst>
      <p:ext uri="{BB962C8B-B14F-4D97-AF65-F5344CB8AC3E}">
        <p14:creationId xmlns:p14="http://schemas.microsoft.com/office/powerpoint/2010/main" val="2504568503"/>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1AA5998-1497-9403-AFAC-ECCEC16D61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9771F70-875B-C7D5-2D43-9527544714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2DF97F2-6A3B-C366-182A-2CA209123E0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B4AA2F-5AC0-9A43-AC81-520A2D9C2609}" type="datetimeFigureOut">
              <a:rPr lang="en-US" smtClean="0"/>
              <a:t>6/24/2026</a:t>
            </a:fld>
            <a:endParaRPr lang="en-US"/>
          </a:p>
        </p:txBody>
      </p:sp>
      <p:sp>
        <p:nvSpPr>
          <p:cNvPr id="5" name="Footer Placeholder 4">
            <a:extLst>
              <a:ext uri="{FF2B5EF4-FFF2-40B4-BE49-F238E27FC236}">
                <a16:creationId xmlns:a16="http://schemas.microsoft.com/office/drawing/2014/main" id="{26BB8A65-407C-0B07-D376-21352F9086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B5135C-C4B2-D121-1F23-F5D260E2C5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092E2D-BE4D-D142-BE8C-DB8C1CBEF6BF}" type="slidenum">
              <a:rPr lang="en-US" smtClean="0"/>
              <a:t>‹#›</a:t>
            </a:fld>
            <a:endParaRPr lang="en-US"/>
          </a:p>
        </p:txBody>
      </p:sp>
    </p:spTree>
    <p:extLst>
      <p:ext uri="{BB962C8B-B14F-4D97-AF65-F5344CB8AC3E}">
        <p14:creationId xmlns:p14="http://schemas.microsoft.com/office/powerpoint/2010/main" val="3784857036"/>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www.advance-he.ac.uk/knowledge-hub/research-leaders-impact-toolkit-introductory-pdf" TargetMode="Externa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hyperlink" Target="https://doi.org/10.3389/fpsyg.2022.971044"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34.svg"/><Relationship Id="rId7" Type="http://schemas.openxmlformats.org/officeDocument/2006/relationships/image" Target="../media/image32.png"/><Relationship Id="rId2" Type="http://schemas.openxmlformats.org/officeDocument/2006/relationships/image" Target="../media/image33.svg"/><Relationship Id="rId1" Type="http://schemas.openxmlformats.org/officeDocument/2006/relationships/slideLayout" Target="../slideLayouts/slideLayout13.xml"/><Relationship Id="rId6" Type="http://schemas.openxmlformats.org/officeDocument/2006/relationships/image" Target="../media/image37.png"/><Relationship Id="rId5" Type="http://schemas.openxmlformats.org/officeDocument/2006/relationships/image" Target="../media/image36.svg"/><Relationship Id="rId4" Type="http://schemas.openxmlformats.org/officeDocument/2006/relationships/image" Target="../media/image35.svg"/></Relationships>
</file>

<file path=ppt/slides/_rels/slide1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8.png"/><Relationship Id="rId1" Type="http://schemas.openxmlformats.org/officeDocument/2006/relationships/slideLayout" Target="../slideLayouts/slideLayout12.xml"/><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40.png"/><Relationship Id="rId1" Type="http://schemas.openxmlformats.org/officeDocument/2006/relationships/slideLayout" Target="../slideLayouts/slideLayout13.xml"/><Relationship Id="rId6" Type="http://schemas.openxmlformats.org/officeDocument/2006/relationships/hyperlink" Target="https://doi.org/10.25419/rcsi.30501020" TargetMode="External"/><Relationship Id="rId5" Type="http://schemas.openxmlformats.org/officeDocument/2006/relationships/hyperlink" Target="https://doi.org/10.25419/rcsi.30501026" TargetMode="External"/><Relationship Id="rId4" Type="http://schemas.openxmlformats.org/officeDocument/2006/relationships/image" Target="../media/image42.emf"/></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microsoft.com/office/2007/relationships/hdphoto" Target="../media/hdphoto1.wdp"/><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emf"/></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xml"/><Relationship Id="rId1" Type="http://schemas.openxmlformats.org/officeDocument/2006/relationships/slideLayout" Target="../slideLayouts/slideLayout57.xml"/></Relationships>
</file>

<file path=ppt/slides/_rels/slide2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3.xml"/></Relationships>
</file>

<file path=ppt/slides/_rels/slide23.xml.rels><?xml version="1.0" encoding="UTF-8" standalone="yes"?>
<Relationships xmlns="http://schemas.openxmlformats.org/package/2006/relationships"><Relationship Id="rId8" Type="http://schemas.openxmlformats.org/officeDocument/2006/relationships/image" Target="../media/image47.jp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51.jpg"/><Relationship Id="rId2" Type="http://schemas.openxmlformats.org/officeDocument/2006/relationships/image" Target="../media/image40.png"/><Relationship Id="rId1" Type="http://schemas.openxmlformats.org/officeDocument/2006/relationships/slideLayout" Target="../slideLayouts/slideLayout88.xml"/><Relationship Id="rId6" Type="http://schemas.openxmlformats.org/officeDocument/2006/relationships/diagramColors" Target="../diagrams/colors1.xml"/><Relationship Id="rId11" Type="http://schemas.openxmlformats.org/officeDocument/2006/relationships/image" Target="../media/image50.png"/><Relationship Id="rId5" Type="http://schemas.openxmlformats.org/officeDocument/2006/relationships/diagramQuickStyle" Target="../diagrams/quickStyle1.xml"/><Relationship Id="rId10" Type="http://schemas.openxmlformats.org/officeDocument/2006/relationships/image" Target="../media/image49.png"/><Relationship Id="rId4" Type="http://schemas.openxmlformats.org/officeDocument/2006/relationships/diagramLayout" Target="../diagrams/layout1.xml"/><Relationship Id="rId9" Type="http://schemas.openxmlformats.org/officeDocument/2006/relationships/image" Target="../media/image48.jpg"/></Relationships>
</file>

<file path=ppt/slides/_rels/slide2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attune-project.eu/" TargetMode="External"/><Relationship Id="rId1" Type="http://schemas.openxmlformats.org/officeDocument/2006/relationships/slideLayout" Target="../slideLayouts/slideLayout13.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image" Target="../media/image59.jpg"/><Relationship Id="rId1" Type="http://schemas.openxmlformats.org/officeDocument/2006/relationships/slideLayout" Target="../slideLayouts/slideLayout16.xml"/><Relationship Id="rId6" Type="http://schemas.openxmlformats.org/officeDocument/2006/relationships/hyperlink" Target="mailto:Elizabethmorrow@rcsi.ie" TargetMode="External"/><Relationship Id="rId5" Type="http://schemas.openxmlformats.org/officeDocument/2006/relationships/hyperlink" Target="https://doi.org/10.25419/rcsi.30501026" TargetMode="External"/><Relationship Id="rId4" Type="http://schemas.openxmlformats.org/officeDocument/2006/relationships/hyperlink" Target="https://doi.org/10.25419/rcsi.30501020"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professionalpalliativehub.com/events/past-events/" TargetMode="External"/><Relationship Id="rId2" Type="http://schemas.openxmlformats.org/officeDocument/2006/relationships/image" Target="../media/image60.png"/><Relationship Id="rId1" Type="http://schemas.openxmlformats.org/officeDocument/2006/relationships/slideLayout" Target="../slideLayouts/slideLayout99.xml"/><Relationship Id="rId5" Type="http://schemas.openxmlformats.org/officeDocument/2006/relationships/image" Target="../media/image9.jpg"/><Relationship Id="rId4" Type="http://schemas.openxmlformats.org/officeDocument/2006/relationships/hyperlink" Target="https://professionalpalliativehub.com/research/special-interest-group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kcl.ac.uk/research/nnru" TargetMode="External"/><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researchgate.net/publication/230751200_Teaching_Critical_Reflection" TargetMode="Externa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hyperlink" Target="https://doi.org/10.1186/1472-6963-14-2"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hyperlink" Target="https://doi.org/10.1007/s43477-021-00028-x"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BF121AA-39DC-4480-BA84-327A2E820FFC}"/>
              </a:ext>
            </a:extLst>
          </p:cNvPr>
          <p:cNvSpPr/>
          <p:nvPr/>
        </p:nvSpPr>
        <p:spPr>
          <a:xfrm>
            <a:off x="0" y="0"/>
            <a:ext cx="5197150" cy="6858000"/>
          </a:xfrm>
          <a:prstGeom prst="rect">
            <a:avLst/>
          </a:prstGeom>
          <a:solidFill>
            <a:srgbClr val="9239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A17AE48-EB3E-4D54-88F7-F3FF39609853}"/>
              </a:ext>
            </a:extLst>
          </p:cNvPr>
          <p:cNvSpPr>
            <a:spLocks noGrp="1"/>
          </p:cNvSpPr>
          <p:nvPr>
            <p:ph type="ctrTitle"/>
          </p:nvPr>
        </p:nvSpPr>
        <p:spPr>
          <a:xfrm>
            <a:off x="180957" y="223936"/>
            <a:ext cx="4835236" cy="4746974"/>
          </a:xfrm>
        </p:spPr>
        <p:txBody>
          <a:bodyPr anchor="b">
            <a:normAutofit fontScale="90000"/>
          </a:bodyPr>
          <a:lstStyle/>
          <a:p>
            <a:pPr algn="r"/>
            <a:br>
              <a:rPr lang="en-GB" sz="2800" b="1" dirty="0">
                <a:solidFill>
                  <a:schemeClr val="bg1"/>
                </a:solidFill>
              </a:rPr>
            </a:br>
            <a:br>
              <a:rPr lang="en-GB" sz="2800" b="1" dirty="0">
                <a:solidFill>
                  <a:schemeClr val="bg1"/>
                </a:solidFill>
              </a:rPr>
            </a:br>
            <a:br>
              <a:rPr lang="en-GB" sz="2800" b="1" dirty="0">
                <a:solidFill>
                  <a:schemeClr val="bg1"/>
                </a:solidFill>
              </a:rPr>
            </a:br>
            <a:br>
              <a:rPr lang="en-GB" sz="2800" b="1" dirty="0">
                <a:solidFill>
                  <a:schemeClr val="bg1"/>
                </a:solidFill>
              </a:rPr>
            </a:br>
            <a:br>
              <a:rPr lang="en-GB" sz="2800" b="1" dirty="0">
                <a:solidFill>
                  <a:schemeClr val="bg1"/>
                </a:solidFill>
              </a:rPr>
            </a:br>
            <a:br>
              <a:rPr lang="en-GB" sz="2800" b="1" dirty="0">
                <a:solidFill>
                  <a:schemeClr val="bg1"/>
                </a:solidFill>
              </a:rPr>
            </a:br>
            <a:br>
              <a:rPr lang="en-GB" sz="2800" b="1" dirty="0">
                <a:solidFill>
                  <a:schemeClr val="bg1"/>
                </a:solidFill>
              </a:rPr>
            </a:br>
            <a:br>
              <a:rPr lang="en-GB" sz="2800" b="1" dirty="0">
                <a:solidFill>
                  <a:schemeClr val="bg1"/>
                </a:solidFill>
              </a:rPr>
            </a:br>
            <a:br>
              <a:rPr lang="en-GB" sz="2800" b="1" dirty="0">
                <a:solidFill>
                  <a:schemeClr val="bg1"/>
                </a:solidFill>
              </a:rPr>
            </a:br>
            <a:r>
              <a:rPr lang="en-GB" sz="3600" b="1" dirty="0">
                <a:solidFill>
                  <a:schemeClr val="bg2"/>
                </a:solidFill>
              </a:rPr>
              <a:t>‘The Journey from Research Evidence to Policy Impact’</a:t>
            </a:r>
            <a:br>
              <a:rPr lang="en-GB" sz="2800" dirty="0">
                <a:solidFill>
                  <a:schemeClr val="bg2"/>
                </a:solidFill>
              </a:rPr>
            </a:br>
            <a:br>
              <a:rPr lang="en-GB" sz="2800" dirty="0">
                <a:solidFill>
                  <a:schemeClr val="bg1"/>
                </a:solidFill>
              </a:rPr>
            </a:br>
            <a:br>
              <a:rPr lang="en-GB" sz="2800" dirty="0">
                <a:solidFill>
                  <a:schemeClr val="bg1"/>
                </a:solidFill>
              </a:rPr>
            </a:br>
            <a:br>
              <a:rPr lang="en-IE" sz="2800" dirty="0">
                <a:solidFill>
                  <a:schemeClr val="bg1"/>
                </a:solidFill>
              </a:rPr>
            </a:br>
            <a:r>
              <a:rPr lang="en-IE" sz="2800" dirty="0">
                <a:solidFill>
                  <a:schemeClr val="bg2"/>
                </a:solidFill>
              </a:rPr>
              <a:t>Presented by</a:t>
            </a:r>
            <a:br>
              <a:rPr lang="en-IE" sz="2800" dirty="0">
                <a:solidFill>
                  <a:schemeClr val="bg2"/>
                </a:solidFill>
              </a:rPr>
            </a:br>
            <a:r>
              <a:rPr lang="en-GB" sz="2800" dirty="0">
                <a:solidFill>
                  <a:schemeClr val="bg2"/>
                </a:solidFill>
              </a:rPr>
              <a:t>Dr Elizabeth Morrow, Royal College of Surgeons in Ireland</a:t>
            </a:r>
          </a:p>
        </p:txBody>
      </p:sp>
      <p:sp>
        <p:nvSpPr>
          <p:cNvPr id="3" name="Subtitle 2">
            <a:extLst>
              <a:ext uri="{FF2B5EF4-FFF2-40B4-BE49-F238E27FC236}">
                <a16:creationId xmlns:a16="http://schemas.microsoft.com/office/drawing/2014/main" id="{5511B410-B908-4802-BFDE-77D9A55ED44B}"/>
              </a:ext>
            </a:extLst>
          </p:cNvPr>
          <p:cNvSpPr>
            <a:spLocks noGrp="1"/>
          </p:cNvSpPr>
          <p:nvPr>
            <p:ph type="subTitle" idx="1"/>
          </p:nvPr>
        </p:nvSpPr>
        <p:spPr>
          <a:xfrm>
            <a:off x="180958" y="6002384"/>
            <a:ext cx="4835236" cy="323431"/>
          </a:xfrm>
        </p:spPr>
        <p:txBody>
          <a:bodyPr anchor="t">
            <a:noAutofit/>
          </a:bodyPr>
          <a:lstStyle/>
          <a:p>
            <a:pPr algn="r"/>
            <a:r>
              <a:rPr lang="en-GB" sz="2250" dirty="0">
                <a:solidFill>
                  <a:schemeClr val="bg1">
                    <a:lumMod val="75000"/>
                  </a:schemeClr>
                </a:solidFill>
                <a:latin typeface="+mj-lt"/>
              </a:rPr>
              <a:t>professionalpalliativehub.com/research/</a:t>
            </a:r>
          </a:p>
        </p:txBody>
      </p:sp>
      <p:cxnSp>
        <p:nvCxnSpPr>
          <p:cNvPr id="12" name="Straight Connector 11">
            <a:extLst>
              <a:ext uri="{FF2B5EF4-FFF2-40B4-BE49-F238E27FC236}">
                <a16:creationId xmlns:a16="http://schemas.microsoft.com/office/drawing/2014/main" id="{0C545A64-C53A-4511-8DEF-3CAAF4490E14}"/>
              </a:ext>
            </a:extLst>
          </p:cNvPr>
          <p:cNvCxnSpPr>
            <a:cxnSpLocks/>
          </p:cNvCxnSpPr>
          <p:nvPr/>
        </p:nvCxnSpPr>
        <p:spPr>
          <a:xfrm>
            <a:off x="180957" y="5204171"/>
            <a:ext cx="4835236"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5" name="Picture 4" descr="A logo for a medical research network&#10;&#10;Description automatically generated">
            <a:extLst>
              <a:ext uri="{FF2B5EF4-FFF2-40B4-BE49-F238E27FC236}">
                <a16:creationId xmlns:a16="http://schemas.microsoft.com/office/drawing/2014/main" id="{37F58477-3690-2467-F45E-9B746B23BE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97149" y="1964603"/>
            <a:ext cx="6919986" cy="4893398"/>
          </a:xfrm>
          <a:prstGeom prst="rect">
            <a:avLst/>
          </a:prstGeom>
        </p:spPr>
      </p:pic>
    </p:spTree>
    <p:extLst>
      <p:ext uri="{BB962C8B-B14F-4D97-AF65-F5344CB8AC3E}">
        <p14:creationId xmlns:p14="http://schemas.microsoft.com/office/powerpoint/2010/main" val="28012213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0078F-7787-41D8-93A4-35F4CCCE51C7}"/>
              </a:ext>
            </a:extLst>
          </p:cNvPr>
          <p:cNvSpPr>
            <a:spLocks noGrp="1"/>
          </p:cNvSpPr>
          <p:nvPr>
            <p:ph type="title"/>
          </p:nvPr>
        </p:nvSpPr>
        <p:spPr/>
        <p:txBody>
          <a:bodyPr/>
          <a:lstStyle/>
          <a:p>
            <a:r>
              <a:rPr lang="en-IE" dirty="0"/>
              <a:t>Actually – </a:t>
            </a:r>
            <a:r>
              <a:rPr lang="en-IE" b="1" dirty="0"/>
              <a:t>what is policy impact?</a:t>
            </a:r>
          </a:p>
        </p:txBody>
      </p:sp>
      <p:sp>
        <p:nvSpPr>
          <p:cNvPr id="3" name="Content Placeholder 2">
            <a:extLst>
              <a:ext uri="{FF2B5EF4-FFF2-40B4-BE49-F238E27FC236}">
                <a16:creationId xmlns:a16="http://schemas.microsoft.com/office/drawing/2014/main" id="{C0196E40-7801-4FF2-88A2-D267C0C89CE6}"/>
              </a:ext>
            </a:extLst>
          </p:cNvPr>
          <p:cNvSpPr>
            <a:spLocks noGrp="1"/>
          </p:cNvSpPr>
          <p:nvPr>
            <p:ph idx="1"/>
          </p:nvPr>
        </p:nvSpPr>
        <p:spPr>
          <a:xfrm>
            <a:off x="838200" y="1825625"/>
            <a:ext cx="5680841" cy="4351338"/>
          </a:xfrm>
        </p:spPr>
        <p:txBody>
          <a:bodyPr>
            <a:normAutofit fontScale="92500" lnSpcReduction="20000"/>
          </a:bodyPr>
          <a:lstStyle/>
          <a:p>
            <a:pPr marL="0" indent="0">
              <a:buNone/>
            </a:pPr>
            <a:r>
              <a:rPr lang="en-IE" sz="3500" b="1" dirty="0">
                <a:solidFill>
                  <a:srgbClr val="FF0000"/>
                </a:solidFill>
              </a:rPr>
              <a:t>2015 - 2017 </a:t>
            </a:r>
          </a:p>
          <a:p>
            <a:r>
              <a:rPr lang="en-IE" sz="3500" dirty="0"/>
              <a:t>Impact case studies</a:t>
            </a:r>
          </a:p>
          <a:p>
            <a:r>
              <a:rPr lang="en-IE" sz="3500" dirty="0"/>
              <a:t>Feedback loops (verbal/digital)</a:t>
            </a:r>
          </a:p>
          <a:p>
            <a:r>
              <a:rPr lang="en-IE" sz="3500" dirty="0"/>
              <a:t>Testimonials </a:t>
            </a:r>
          </a:p>
          <a:p>
            <a:r>
              <a:rPr lang="en-IE" sz="3500" dirty="0"/>
              <a:t>Impact tracking</a:t>
            </a:r>
          </a:p>
          <a:p>
            <a:r>
              <a:rPr lang="en-IE" sz="3500" dirty="0"/>
              <a:t>Theory of Change/Logic models</a:t>
            </a:r>
          </a:p>
          <a:p>
            <a:pPr marL="0" indent="0">
              <a:buNone/>
            </a:pPr>
            <a:endParaRPr lang="en-IE" dirty="0"/>
          </a:p>
          <a:p>
            <a:pPr marL="0" indent="0">
              <a:buNone/>
            </a:pPr>
            <a:r>
              <a:rPr lang="en-IE" b="1" dirty="0"/>
              <a:t>Research Leader’s Impact Toolkit: </a:t>
            </a:r>
          </a:p>
          <a:p>
            <a:pPr marL="0" indent="0">
              <a:buNone/>
            </a:pPr>
            <a:r>
              <a:rPr lang="en-IE" sz="2000" dirty="0">
                <a:hlinkClick r:id="rId2"/>
              </a:rPr>
              <a:t>https://www.advance-he.ac.uk/knowledge-hub/research-leaders-impact-toolkit-introductory-pdf</a:t>
            </a:r>
            <a:endParaRPr lang="en-IE" sz="2000" dirty="0"/>
          </a:p>
          <a:p>
            <a:pPr marL="0" indent="0">
              <a:buNone/>
            </a:pPr>
            <a:endParaRPr lang="en-IE" sz="2000" dirty="0"/>
          </a:p>
        </p:txBody>
      </p:sp>
      <p:pic>
        <p:nvPicPr>
          <p:cNvPr id="4" name="Picture 3">
            <a:extLst>
              <a:ext uri="{FF2B5EF4-FFF2-40B4-BE49-F238E27FC236}">
                <a16:creationId xmlns:a16="http://schemas.microsoft.com/office/drawing/2014/main" id="{94B91552-084D-469E-BA8D-88BB6C2F279C}"/>
              </a:ext>
            </a:extLst>
          </p:cNvPr>
          <p:cNvPicPr>
            <a:picLocks noChangeAspect="1"/>
          </p:cNvPicPr>
          <p:nvPr/>
        </p:nvPicPr>
        <p:blipFill>
          <a:blip r:embed="rId3"/>
          <a:stretch>
            <a:fillRect/>
          </a:stretch>
        </p:blipFill>
        <p:spPr>
          <a:xfrm>
            <a:off x="10045401" y="301132"/>
            <a:ext cx="2036240" cy="1268078"/>
          </a:xfrm>
          <a:prstGeom prst="rect">
            <a:avLst/>
          </a:prstGeom>
        </p:spPr>
      </p:pic>
      <p:pic>
        <p:nvPicPr>
          <p:cNvPr id="6" name="Picture 5">
            <a:extLst>
              <a:ext uri="{FF2B5EF4-FFF2-40B4-BE49-F238E27FC236}">
                <a16:creationId xmlns:a16="http://schemas.microsoft.com/office/drawing/2014/main" id="{4A8F3397-3CEA-42C2-BA4A-2CBA57C896FC}"/>
              </a:ext>
            </a:extLst>
          </p:cNvPr>
          <p:cNvPicPr>
            <a:picLocks noChangeAspect="1"/>
          </p:cNvPicPr>
          <p:nvPr/>
        </p:nvPicPr>
        <p:blipFill rotWithShape="1">
          <a:blip r:embed="rId4"/>
          <a:srcRect l="43495" t="23814" r="24969" b="933"/>
          <a:stretch/>
        </p:blipFill>
        <p:spPr>
          <a:xfrm>
            <a:off x="6787057" y="1497610"/>
            <a:ext cx="3681248" cy="5160804"/>
          </a:xfrm>
          <a:prstGeom prst="rect">
            <a:avLst/>
          </a:prstGeom>
        </p:spPr>
      </p:pic>
    </p:spTree>
    <p:extLst>
      <p:ext uri="{BB962C8B-B14F-4D97-AF65-F5344CB8AC3E}">
        <p14:creationId xmlns:p14="http://schemas.microsoft.com/office/powerpoint/2010/main" val="14098382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EC4B3E1-F2C6-485E-BEF1-9EA43D53E7E3}"/>
              </a:ext>
            </a:extLst>
          </p:cNvPr>
          <p:cNvPicPr>
            <a:picLocks noChangeAspect="1"/>
          </p:cNvPicPr>
          <p:nvPr/>
        </p:nvPicPr>
        <p:blipFill>
          <a:blip r:embed="rId2"/>
          <a:stretch>
            <a:fillRect/>
          </a:stretch>
        </p:blipFill>
        <p:spPr>
          <a:xfrm>
            <a:off x="10023591" y="86677"/>
            <a:ext cx="2036240" cy="1268078"/>
          </a:xfrm>
          <a:prstGeom prst="rect">
            <a:avLst/>
          </a:prstGeom>
        </p:spPr>
      </p:pic>
      <p:sp>
        <p:nvSpPr>
          <p:cNvPr id="3" name="Content Placeholder 2">
            <a:extLst>
              <a:ext uri="{FF2B5EF4-FFF2-40B4-BE49-F238E27FC236}">
                <a16:creationId xmlns:a16="http://schemas.microsoft.com/office/drawing/2014/main" id="{8D859260-8E48-4416-8B49-4A4A77B1B7FD}"/>
              </a:ext>
            </a:extLst>
          </p:cNvPr>
          <p:cNvSpPr>
            <a:spLocks noGrp="1"/>
          </p:cNvSpPr>
          <p:nvPr>
            <p:ph idx="1"/>
          </p:nvPr>
        </p:nvSpPr>
        <p:spPr>
          <a:xfrm>
            <a:off x="119031" y="1500474"/>
            <a:ext cx="5787783" cy="4854862"/>
          </a:xfrm>
        </p:spPr>
        <p:txBody>
          <a:bodyPr>
            <a:normAutofit lnSpcReduction="10000"/>
          </a:bodyPr>
          <a:lstStyle/>
          <a:p>
            <a:pPr marL="0" indent="0">
              <a:buNone/>
            </a:pPr>
            <a:r>
              <a:rPr lang="en-US" b="1" dirty="0">
                <a:solidFill>
                  <a:srgbClr val="FF0000"/>
                </a:solidFill>
              </a:rPr>
              <a:t>2022</a:t>
            </a:r>
          </a:p>
          <a:p>
            <a:pPr marL="0" indent="0">
              <a:buNone/>
            </a:pPr>
            <a:r>
              <a:rPr lang="en-US" dirty="0"/>
              <a:t>   (…20 projects later)</a:t>
            </a:r>
          </a:p>
          <a:p>
            <a:r>
              <a:rPr lang="en-US" dirty="0"/>
              <a:t>Publications on AI – algorithmic injustice </a:t>
            </a:r>
          </a:p>
          <a:p>
            <a:r>
              <a:rPr lang="en-US" dirty="0"/>
              <a:t>Growing interest in “engaged research”</a:t>
            </a:r>
          </a:p>
          <a:p>
            <a:r>
              <a:rPr lang="en-US" dirty="0"/>
              <a:t>NIHR Shared Commitment to Public Involvement in Health and Care Research</a:t>
            </a:r>
          </a:p>
          <a:p>
            <a:r>
              <a:rPr lang="en-US" dirty="0"/>
              <a:t>National Coordinating Centre for Public Engagement</a:t>
            </a:r>
          </a:p>
          <a:p>
            <a:pPr marL="0" indent="0">
              <a:buNone/>
            </a:pPr>
            <a:endParaRPr lang="en-IE" dirty="0"/>
          </a:p>
        </p:txBody>
      </p:sp>
      <p:sp>
        <p:nvSpPr>
          <p:cNvPr id="4" name="Title 1">
            <a:extLst>
              <a:ext uri="{FF2B5EF4-FFF2-40B4-BE49-F238E27FC236}">
                <a16:creationId xmlns:a16="http://schemas.microsoft.com/office/drawing/2014/main" id="{04499B9D-4276-410B-B061-772C5B6D8768}"/>
              </a:ext>
            </a:extLst>
          </p:cNvPr>
          <p:cNvSpPr txBox="1">
            <a:spLocks/>
          </p:cNvSpPr>
          <p:nvPr/>
        </p:nvSpPr>
        <p:spPr>
          <a:xfrm>
            <a:off x="649014" y="431021"/>
            <a:ext cx="10515600" cy="81823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a:latin typeface="Aptos"/>
              </a:rPr>
              <a:t>Part 1 – Why policy impact?</a:t>
            </a:r>
            <a:endParaRPr lang="en-US" sz="3600" b="1" dirty="0">
              <a:latin typeface="Aptos"/>
            </a:endParaRPr>
          </a:p>
        </p:txBody>
      </p:sp>
      <p:pic>
        <p:nvPicPr>
          <p:cNvPr id="6" name="Picture 5">
            <a:extLst>
              <a:ext uri="{FF2B5EF4-FFF2-40B4-BE49-F238E27FC236}">
                <a16:creationId xmlns:a16="http://schemas.microsoft.com/office/drawing/2014/main" id="{FB954F49-F1F3-4F3C-8EDA-CC1E59BE2617}"/>
              </a:ext>
            </a:extLst>
          </p:cNvPr>
          <p:cNvPicPr>
            <a:picLocks noChangeAspect="1"/>
          </p:cNvPicPr>
          <p:nvPr/>
        </p:nvPicPr>
        <p:blipFill>
          <a:blip r:embed="rId3"/>
          <a:stretch>
            <a:fillRect/>
          </a:stretch>
        </p:blipFill>
        <p:spPr>
          <a:xfrm>
            <a:off x="5830562" y="1398556"/>
            <a:ext cx="6229269" cy="3075799"/>
          </a:xfrm>
          <a:prstGeom prst="rect">
            <a:avLst/>
          </a:prstGeom>
          <a:ln>
            <a:solidFill>
              <a:schemeClr val="tx1"/>
            </a:solidFill>
          </a:ln>
        </p:spPr>
      </p:pic>
      <p:sp>
        <p:nvSpPr>
          <p:cNvPr id="8" name="TextBox 7">
            <a:extLst>
              <a:ext uri="{FF2B5EF4-FFF2-40B4-BE49-F238E27FC236}">
                <a16:creationId xmlns:a16="http://schemas.microsoft.com/office/drawing/2014/main" id="{B205B78C-CE05-42EA-827A-1B01E32C1232}"/>
              </a:ext>
            </a:extLst>
          </p:cNvPr>
          <p:cNvSpPr txBox="1"/>
          <p:nvPr/>
        </p:nvSpPr>
        <p:spPr>
          <a:xfrm>
            <a:off x="5830562" y="4725575"/>
            <a:ext cx="7420377" cy="2185214"/>
          </a:xfrm>
          <a:prstGeom prst="rect">
            <a:avLst/>
          </a:prstGeom>
          <a:noFill/>
        </p:spPr>
        <p:txBody>
          <a:bodyPr wrap="square">
            <a:spAutoFit/>
          </a:bodyPr>
          <a:lstStyle/>
          <a:p>
            <a:r>
              <a:rPr lang="en-IE" dirty="0">
                <a:hlinkClick r:id="rId4"/>
              </a:rPr>
              <a:t>https://doi.org/10.3389/fpsyg.2022.971044</a:t>
            </a:r>
            <a:endParaRPr lang="en-IE" dirty="0"/>
          </a:p>
          <a:p>
            <a:endParaRPr lang="en-IE" dirty="0"/>
          </a:p>
          <a:p>
            <a:r>
              <a:rPr lang="en-US" dirty="0"/>
              <a:t>229 Citations</a:t>
            </a:r>
          </a:p>
          <a:p>
            <a:r>
              <a:rPr lang="en-US" dirty="0"/>
              <a:t>69,8k Views</a:t>
            </a:r>
          </a:p>
          <a:p>
            <a:r>
              <a:rPr lang="en-US" dirty="0"/>
              <a:t>21,2k Downloads</a:t>
            </a:r>
            <a:endParaRPr lang="en-US" sz="2800" b="1" dirty="0"/>
          </a:p>
          <a:p>
            <a:r>
              <a:rPr lang="en-US" sz="2800" dirty="0">
                <a:solidFill>
                  <a:srgbClr val="DB1130"/>
                </a:solidFill>
              </a:rPr>
              <a:t>But is research having real-world impact?</a:t>
            </a:r>
          </a:p>
          <a:p>
            <a:endParaRPr lang="en-IE" dirty="0"/>
          </a:p>
        </p:txBody>
      </p:sp>
    </p:spTree>
    <p:extLst>
      <p:ext uri="{BB962C8B-B14F-4D97-AF65-F5344CB8AC3E}">
        <p14:creationId xmlns:p14="http://schemas.microsoft.com/office/powerpoint/2010/main" val="3651419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871384D-8684-4DB6-AD7D-46A4E6E16259}"/>
              </a:ext>
            </a:extLst>
          </p:cNvPr>
          <p:cNvSpPr/>
          <p:nvPr/>
        </p:nvSpPr>
        <p:spPr>
          <a:xfrm>
            <a:off x="0" y="0"/>
            <a:ext cx="12192000" cy="6858000"/>
          </a:xfrm>
          <a:prstGeom prst="rect">
            <a:avLst/>
          </a:prstGeom>
          <a:gradFill flip="none" rotWithShape="1">
            <a:gsLst>
              <a:gs pos="22000">
                <a:srgbClr val="013C4B"/>
              </a:gs>
              <a:gs pos="57000">
                <a:srgbClr val="265996"/>
              </a:gs>
              <a:gs pos="100000">
                <a:srgbClr val="755578"/>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a:extLst>
              <a:ext uri="{FF2B5EF4-FFF2-40B4-BE49-F238E27FC236}">
                <a16:creationId xmlns:a16="http://schemas.microsoft.com/office/drawing/2014/main" id="{95E24FDE-FC9C-4E41-B6EE-6B7B3FCF4517}"/>
              </a:ext>
            </a:extLst>
          </p:cNvPr>
          <p:cNvSpPr>
            <a:spLocks noGrp="1"/>
          </p:cNvSpPr>
          <p:nvPr>
            <p:ph idx="1"/>
          </p:nvPr>
        </p:nvSpPr>
        <p:spPr>
          <a:xfrm>
            <a:off x="680545" y="1951278"/>
            <a:ext cx="10515600" cy="3979046"/>
          </a:xfrm>
        </p:spPr>
        <p:txBody>
          <a:bodyPr>
            <a:normAutofit/>
          </a:bodyPr>
          <a:lstStyle/>
          <a:p>
            <a:pPr marL="0" indent="0">
              <a:buNone/>
              <a:defRPr sz="2200">
                <a:solidFill>
                  <a:srgbClr val="505050"/>
                </a:solidFill>
              </a:defRPr>
            </a:pPr>
            <a:endParaRPr lang="en-US" sz="1400" b="1" dirty="0">
              <a:solidFill>
                <a:schemeClr val="bg1"/>
              </a:solidFill>
            </a:endParaRPr>
          </a:p>
          <a:p>
            <a:pPr marL="0" indent="0">
              <a:buNone/>
              <a:defRPr sz="2200">
                <a:solidFill>
                  <a:srgbClr val="505050"/>
                </a:solidFill>
              </a:defRPr>
            </a:pPr>
            <a:endParaRPr lang="en-US" sz="1400" b="1" dirty="0">
              <a:solidFill>
                <a:schemeClr val="bg1"/>
              </a:solidFill>
            </a:endParaRPr>
          </a:p>
          <a:p>
            <a:pPr marL="0" indent="0">
              <a:buNone/>
              <a:defRPr sz="2200">
                <a:solidFill>
                  <a:srgbClr val="505050"/>
                </a:solidFill>
              </a:defRPr>
            </a:pPr>
            <a:r>
              <a:rPr lang="en-US" sz="3600" b="1" dirty="0">
                <a:solidFill>
                  <a:schemeClr val="bg1"/>
                </a:solidFill>
              </a:rPr>
              <a:t>All Ireland Institute for Hospice and Palliative Care</a:t>
            </a:r>
          </a:p>
          <a:p>
            <a:pPr marL="0" indent="0">
              <a:buNone/>
              <a:defRPr sz="2200">
                <a:solidFill>
                  <a:srgbClr val="505050"/>
                </a:solidFill>
              </a:defRPr>
            </a:pPr>
            <a:endParaRPr lang="en-US" sz="3600" b="1" dirty="0">
              <a:solidFill>
                <a:schemeClr val="bg1"/>
              </a:solidFill>
              <a:latin typeface="Aptos"/>
            </a:endParaRPr>
          </a:p>
          <a:p>
            <a:pPr marL="0" indent="0">
              <a:buNone/>
              <a:defRPr sz="2200">
                <a:solidFill>
                  <a:srgbClr val="505050"/>
                </a:solidFill>
              </a:defRPr>
            </a:pPr>
            <a:r>
              <a:rPr lang="en-US" sz="3600" b="1" dirty="0">
                <a:solidFill>
                  <a:schemeClr val="bg1"/>
                </a:solidFill>
                <a:latin typeface="Aptos"/>
              </a:rPr>
              <a:t>Aim: </a:t>
            </a:r>
            <a:r>
              <a:rPr lang="en-US" sz="3600" dirty="0">
                <a:solidFill>
                  <a:schemeClr val="bg1"/>
                </a:solidFill>
                <a:latin typeface="Aptos"/>
              </a:rPr>
              <a:t>To gather evidence to inform an all Ireland position paper on rehabilitative palliative care</a:t>
            </a:r>
          </a:p>
          <a:p>
            <a:pPr marL="0" indent="0">
              <a:buNone/>
            </a:pPr>
            <a:endParaRPr lang="en-US" sz="3200" b="0" i="0" dirty="0">
              <a:solidFill>
                <a:srgbClr val="000000"/>
              </a:solidFill>
              <a:effectLst/>
              <a:latin typeface="Aptos"/>
            </a:endParaRPr>
          </a:p>
          <a:p>
            <a:endParaRPr lang="en-IE" sz="3200" dirty="0"/>
          </a:p>
        </p:txBody>
      </p:sp>
      <p:sp>
        <p:nvSpPr>
          <p:cNvPr id="6" name="Rectangle 5">
            <a:extLst>
              <a:ext uri="{FF2B5EF4-FFF2-40B4-BE49-F238E27FC236}">
                <a16:creationId xmlns:a16="http://schemas.microsoft.com/office/drawing/2014/main" id="{390752BF-8989-4854-B5AC-A0998458513C}"/>
              </a:ext>
            </a:extLst>
          </p:cNvPr>
          <p:cNvSpPr/>
          <p:nvPr/>
        </p:nvSpPr>
        <p:spPr>
          <a:xfrm>
            <a:off x="801049" y="2015361"/>
            <a:ext cx="3315921" cy="347739"/>
          </a:xfrm>
          <a:prstGeom prst="rect">
            <a:avLst/>
          </a:prstGeom>
          <a:solidFill>
            <a:srgbClr val="DB113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64008" rIns="0" rtlCol="0" anchor="ctr"/>
          <a:lstStyle/>
          <a:p>
            <a:pPr marL="0" marR="0" lvl="0" indent="0" algn="ctr" defTabSz="914330" rtl="0" eaLnBrk="1" fontAlgn="auto" latinLnBrk="0" hangingPunct="1">
              <a:lnSpc>
                <a:spcPct val="100000"/>
              </a:lnSpc>
              <a:spcBef>
                <a:spcPts val="0"/>
              </a:spcBef>
              <a:spcAft>
                <a:spcPts val="0"/>
              </a:spcAft>
              <a:buClrTx/>
              <a:buSzTx/>
              <a:buFontTx/>
              <a:buNone/>
              <a:tabLst/>
              <a:defRPr/>
            </a:pPr>
            <a:r>
              <a:rPr lang="en-US" sz="1600" b="1" spc="300" dirty="0">
                <a:solidFill>
                  <a:srgbClr val="FFFFFF"/>
                </a:solidFill>
                <a:latin typeface="Montserrat" pitchFamily="2" charset="77"/>
                <a:ea typeface="Montserrat" charset="0"/>
                <a:cs typeface="Montserrat" charset="0"/>
              </a:rPr>
              <a:t>Case study 1</a:t>
            </a:r>
            <a:endParaRPr kumimoji="0" lang="en-US" sz="1200" b="1" i="0" u="none" strike="noStrike" kern="1200" cap="none" spc="300" normalizeH="0" baseline="0" noProof="0" dirty="0">
              <a:ln>
                <a:noFill/>
              </a:ln>
              <a:solidFill>
                <a:srgbClr val="FFFFFF"/>
              </a:solidFill>
              <a:effectLst/>
              <a:uLnTx/>
              <a:uFillTx/>
              <a:latin typeface="Montserrat" pitchFamily="2" charset="77"/>
              <a:ea typeface="Montserrat" charset="0"/>
              <a:cs typeface="Montserrat" charset="0"/>
            </a:endParaRPr>
          </a:p>
        </p:txBody>
      </p:sp>
      <p:pic>
        <p:nvPicPr>
          <p:cNvPr id="2" name="Picture 1">
            <a:extLst>
              <a:ext uri="{FF2B5EF4-FFF2-40B4-BE49-F238E27FC236}">
                <a16:creationId xmlns:a16="http://schemas.microsoft.com/office/drawing/2014/main" id="{DDB7771B-FEAF-46DA-8E16-DBDE5DCC00B5}"/>
              </a:ext>
            </a:extLst>
          </p:cNvPr>
          <p:cNvPicPr>
            <a:picLocks noChangeAspect="1"/>
          </p:cNvPicPr>
          <p:nvPr/>
        </p:nvPicPr>
        <p:blipFill>
          <a:blip r:embed="rId2"/>
          <a:stretch>
            <a:fillRect/>
          </a:stretch>
        </p:blipFill>
        <p:spPr>
          <a:xfrm>
            <a:off x="10742527" y="52015"/>
            <a:ext cx="1085182" cy="1847248"/>
          </a:xfrm>
          <a:prstGeom prst="rect">
            <a:avLst/>
          </a:prstGeom>
        </p:spPr>
      </p:pic>
      <p:sp>
        <p:nvSpPr>
          <p:cNvPr id="7" name="Title 1">
            <a:extLst>
              <a:ext uri="{FF2B5EF4-FFF2-40B4-BE49-F238E27FC236}">
                <a16:creationId xmlns:a16="http://schemas.microsoft.com/office/drawing/2014/main" id="{2C9E88AE-6475-4BDC-AE57-E9DA849B5963}"/>
              </a:ext>
            </a:extLst>
          </p:cNvPr>
          <p:cNvSpPr>
            <a:spLocks noGrp="1"/>
          </p:cNvSpPr>
          <p:nvPr>
            <p:ph type="title"/>
          </p:nvPr>
        </p:nvSpPr>
        <p:spPr>
          <a:xfrm>
            <a:off x="680545" y="1081030"/>
            <a:ext cx="10515600" cy="818233"/>
          </a:xfrm>
        </p:spPr>
        <p:txBody>
          <a:bodyPr>
            <a:normAutofit/>
          </a:bodyPr>
          <a:lstStyle/>
          <a:p>
            <a:r>
              <a:rPr lang="en-US" sz="3600" b="1" i="0" dirty="0">
                <a:solidFill>
                  <a:schemeClr val="bg1"/>
                </a:solidFill>
                <a:effectLst/>
                <a:latin typeface="Aptos"/>
              </a:rPr>
              <a:t>Part 2 – </a:t>
            </a:r>
          </a:p>
        </p:txBody>
      </p:sp>
    </p:spTree>
    <p:extLst>
      <p:ext uri="{BB962C8B-B14F-4D97-AF65-F5344CB8AC3E}">
        <p14:creationId xmlns:p14="http://schemas.microsoft.com/office/powerpoint/2010/main" val="41567378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6B8600-5436-4679-8A25-2D83CD90ED60}"/>
              </a:ext>
            </a:extLst>
          </p:cNvPr>
          <p:cNvSpPr>
            <a:spLocks noGrp="1"/>
          </p:cNvSpPr>
          <p:nvPr>
            <p:ph idx="1"/>
          </p:nvPr>
        </p:nvSpPr>
        <p:spPr>
          <a:xfrm>
            <a:off x="476128" y="1904717"/>
            <a:ext cx="7296807" cy="4858690"/>
          </a:xfrm>
        </p:spPr>
        <p:txBody>
          <a:bodyPr>
            <a:normAutofit fontScale="92500" lnSpcReduction="10000"/>
          </a:bodyPr>
          <a:lstStyle/>
          <a:p>
            <a:r>
              <a:rPr lang="en-US" b="1" dirty="0"/>
              <a:t>Ireland’s national strategies: </a:t>
            </a:r>
            <a:r>
              <a:rPr lang="en-US" dirty="0" err="1"/>
              <a:t>DoH</a:t>
            </a:r>
            <a:r>
              <a:rPr lang="en-US" dirty="0"/>
              <a:t> and HSE-led,  integrated, early-access palliative care</a:t>
            </a:r>
          </a:p>
          <a:p>
            <a:r>
              <a:rPr lang="en-US" b="1" dirty="0"/>
              <a:t>Northern Ireland strategy: </a:t>
            </a:r>
            <a:r>
              <a:rPr lang="en-US" dirty="0" err="1"/>
              <a:t>DoH</a:t>
            </a:r>
            <a:r>
              <a:rPr lang="en-US" dirty="0"/>
              <a:t> and HSC focusing on coordinated end-of-life care services and regional consistency</a:t>
            </a:r>
          </a:p>
          <a:p>
            <a:pPr marL="0" indent="0">
              <a:buNone/>
            </a:pPr>
            <a:r>
              <a:rPr lang="en-US" b="1" dirty="0"/>
              <a:t>Share common goals:</a:t>
            </a:r>
          </a:p>
          <a:p>
            <a:pPr>
              <a:buFontTx/>
              <a:buChar char="-"/>
            </a:pPr>
            <a:r>
              <a:rPr lang="en-US" dirty="0"/>
              <a:t>Person-</a:t>
            </a:r>
            <a:r>
              <a:rPr lang="en-US" dirty="0" err="1"/>
              <a:t>centred</a:t>
            </a:r>
            <a:r>
              <a:rPr lang="en-US" dirty="0"/>
              <a:t>  </a:t>
            </a:r>
          </a:p>
          <a:p>
            <a:pPr>
              <a:buFontTx/>
              <a:buChar char="-"/>
            </a:pPr>
            <a:r>
              <a:rPr lang="en-US" dirty="0"/>
              <a:t>Emphasis on quality of life, symptom management, and holistic support </a:t>
            </a:r>
          </a:p>
          <a:p>
            <a:pPr>
              <a:buFontTx/>
              <a:buChar char="-"/>
            </a:pPr>
            <a:r>
              <a:rPr lang="en-US" dirty="0"/>
              <a:t>Involvement of patients and families</a:t>
            </a:r>
          </a:p>
          <a:p>
            <a:pPr marL="0" indent="0">
              <a:buNone/>
            </a:pPr>
            <a:r>
              <a:rPr lang="en-US" dirty="0"/>
              <a:t>-  Service integration</a:t>
            </a:r>
            <a:r>
              <a:rPr lang="en-US" b="1" dirty="0"/>
              <a:t> </a:t>
            </a:r>
            <a:r>
              <a:rPr lang="en-US" dirty="0"/>
              <a:t>and continuity</a:t>
            </a:r>
          </a:p>
          <a:p>
            <a:pPr marL="0" indent="0">
              <a:buNone/>
            </a:pPr>
            <a:r>
              <a:rPr lang="en-US" dirty="0"/>
              <a:t>-  Expanding home-based care and hospice services</a:t>
            </a:r>
            <a:endParaRPr lang="en-IE" dirty="0"/>
          </a:p>
        </p:txBody>
      </p:sp>
      <p:sp>
        <p:nvSpPr>
          <p:cNvPr id="4" name="TextBox 3">
            <a:extLst>
              <a:ext uri="{FF2B5EF4-FFF2-40B4-BE49-F238E27FC236}">
                <a16:creationId xmlns:a16="http://schemas.microsoft.com/office/drawing/2014/main" id="{49A72237-9D2C-45D4-AAA9-13127B8562F8}"/>
              </a:ext>
            </a:extLst>
          </p:cNvPr>
          <p:cNvSpPr txBox="1"/>
          <p:nvPr/>
        </p:nvSpPr>
        <p:spPr>
          <a:xfrm>
            <a:off x="557048" y="451599"/>
            <a:ext cx="8329448" cy="584775"/>
          </a:xfrm>
          <a:prstGeom prst="rect">
            <a:avLst/>
          </a:prstGeom>
          <a:noFill/>
        </p:spPr>
        <p:txBody>
          <a:bodyPr wrap="square">
            <a:spAutoFit/>
          </a:bodyPr>
          <a:lstStyle/>
          <a:p>
            <a:r>
              <a:rPr lang="en-US" sz="3200" b="1" i="0" dirty="0">
                <a:effectLst/>
                <a:latin typeface="Aptos"/>
              </a:rPr>
              <a:t>Part 2 –  </a:t>
            </a:r>
          </a:p>
        </p:txBody>
      </p:sp>
      <p:sp>
        <p:nvSpPr>
          <p:cNvPr id="6" name="Content Placeholder 2">
            <a:extLst>
              <a:ext uri="{FF2B5EF4-FFF2-40B4-BE49-F238E27FC236}">
                <a16:creationId xmlns:a16="http://schemas.microsoft.com/office/drawing/2014/main" id="{F07E2D3D-6A81-42B9-8F48-0065C1F88312}"/>
              </a:ext>
            </a:extLst>
          </p:cNvPr>
          <p:cNvSpPr txBox="1">
            <a:spLocks/>
          </p:cNvSpPr>
          <p:nvPr/>
        </p:nvSpPr>
        <p:spPr>
          <a:xfrm>
            <a:off x="557048" y="1325684"/>
            <a:ext cx="11153126" cy="440054"/>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t>Palliative care policy context   </a:t>
            </a:r>
            <a:r>
              <a:rPr lang="en-US" sz="3800" b="1" dirty="0">
                <a:solidFill>
                  <a:srgbClr val="FF0000"/>
                </a:solidFill>
              </a:rPr>
              <a:t>2024-</a:t>
            </a:r>
          </a:p>
          <a:p>
            <a:pPr marL="0" indent="0">
              <a:buFont typeface="Arial" panose="020B0604020202020204" pitchFamily="34" charset="0"/>
              <a:buNone/>
            </a:pPr>
            <a:endParaRPr lang="en-US" sz="2400" dirty="0"/>
          </a:p>
          <a:p>
            <a:pPr marL="0" indent="0">
              <a:buFont typeface="Arial" panose="020B0604020202020204" pitchFamily="34" charset="0"/>
              <a:buNone/>
            </a:pPr>
            <a:endParaRPr lang="en-US" sz="2400" dirty="0"/>
          </a:p>
          <a:p>
            <a:endParaRPr lang="en-US" dirty="0"/>
          </a:p>
        </p:txBody>
      </p:sp>
      <p:pic>
        <p:nvPicPr>
          <p:cNvPr id="7" name="Picture 6">
            <a:extLst>
              <a:ext uri="{FF2B5EF4-FFF2-40B4-BE49-F238E27FC236}">
                <a16:creationId xmlns:a16="http://schemas.microsoft.com/office/drawing/2014/main" id="{B8D35A45-9B6C-4811-B8D3-ECFA3E4D172A}"/>
              </a:ext>
            </a:extLst>
          </p:cNvPr>
          <p:cNvPicPr>
            <a:picLocks noChangeAspect="1"/>
          </p:cNvPicPr>
          <p:nvPr/>
        </p:nvPicPr>
        <p:blipFill>
          <a:blip r:embed="rId2"/>
          <a:stretch>
            <a:fillRect/>
          </a:stretch>
        </p:blipFill>
        <p:spPr>
          <a:xfrm>
            <a:off x="10083432" y="189348"/>
            <a:ext cx="2036240" cy="1268078"/>
          </a:xfrm>
          <a:prstGeom prst="rect">
            <a:avLst/>
          </a:prstGeom>
        </p:spPr>
      </p:pic>
      <p:pic>
        <p:nvPicPr>
          <p:cNvPr id="5" name="Picture 4">
            <a:extLst>
              <a:ext uri="{FF2B5EF4-FFF2-40B4-BE49-F238E27FC236}">
                <a16:creationId xmlns:a16="http://schemas.microsoft.com/office/drawing/2014/main" id="{F9666909-1D9E-4776-83AB-E9D3FA8A4B36}"/>
              </a:ext>
            </a:extLst>
          </p:cNvPr>
          <p:cNvPicPr>
            <a:picLocks noChangeAspect="1"/>
          </p:cNvPicPr>
          <p:nvPr/>
        </p:nvPicPr>
        <p:blipFill>
          <a:blip r:embed="rId3"/>
          <a:stretch>
            <a:fillRect/>
          </a:stretch>
        </p:blipFill>
        <p:spPr>
          <a:xfrm>
            <a:off x="8081078" y="1457426"/>
            <a:ext cx="2794775" cy="3922814"/>
          </a:xfrm>
          <a:prstGeom prst="rect">
            <a:avLst/>
          </a:prstGeom>
        </p:spPr>
      </p:pic>
      <p:pic>
        <p:nvPicPr>
          <p:cNvPr id="9" name="Picture 8">
            <a:extLst>
              <a:ext uri="{FF2B5EF4-FFF2-40B4-BE49-F238E27FC236}">
                <a16:creationId xmlns:a16="http://schemas.microsoft.com/office/drawing/2014/main" id="{7021CAAF-5130-451F-BE9D-3EF439A34A14}"/>
              </a:ext>
            </a:extLst>
          </p:cNvPr>
          <p:cNvPicPr>
            <a:picLocks noChangeAspect="1"/>
          </p:cNvPicPr>
          <p:nvPr/>
        </p:nvPicPr>
        <p:blipFill>
          <a:blip r:embed="rId4"/>
          <a:stretch>
            <a:fillRect/>
          </a:stretch>
        </p:blipFill>
        <p:spPr>
          <a:xfrm>
            <a:off x="9478465" y="3316884"/>
            <a:ext cx="2488358" cy="3550758"/>
          </a:xfrm>
          <a:prstGeom prst="rect">
            <a:avLst/>
          </a:prstGeom>
        </p:spPr>
      </p:pic>
    </p:spTree>
    <p:extLst>
      <p:ext uri="{BB962C8B-B14F-4D97-AF65-F5344CB8AC3E}">
        <p14:creationId xmlns:p14="http://schemas.microsoft.com/office/powerpoint/2010/main" val="11159102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5D66F-D9D7-4F67-8B00-036918FDEE3C}"/>
              </a:ext>
            </a:extLst>
          </p:cNvPr>
          <p:cNvSpPr>
            <a:spLocks noGrp="1"/>
          </p:cNvSpPr>
          <p:nvPr>
            <p:ph type="title"/>
          </p:nvPr>
        </p:nvSpPr>
        <p:spPr/>
        <p:txBody>
          <a:bodyPr/>
          <a:lstStyle/>
          <a:p>
            <a:r>
              <a:rPr lang="en-US" dirty="0"/>
              <a:t> </a:t>
            </a:r>
            <a:endParaRPr lang="en-IE" dirty="0"/>
          </a:p>
        </p:txBody>
      </p:sp>
      <p:pic>
        <p:nvPicPr>
          <p:cNvPr id="4" name="Picture 3">
            <a:extLst>
              <a:ext uri="{FF2B5EF4-FFF2-40B4-BE49-F238E27FC236}">
                <a16:creationId xmlns:a16="http://schemas.microsoft.com/office/drawing/2014/main" id="{EBE29A03-E068-4B45-AB38-E2C20C480DDF}"/>
              </a:ext>
            </a:extLst>
          </p:cNvPr>
          <p:cNvPicPr>
            <a:picLocks noChangeAspect="1"/>
          </p:cNvPicPr>
          <p:nvPr/>
        </p:nvPicPr>
        <p:blipFill rotWithShape="1">
          <a:blip r:embed="rId2"/>
          <a:srcRect t="-26720" b="26720"/>
          <a:stretch/>
        </p:blipFill>
        <p:spPr>
          <a:xfrm>
            <a:off x="441435" y="-805411"/>
            <a:ext cx="11035862" cy="7298286"/>
          </a:xfrm>
          <a:prstGeom prst="rect">
            <a:avLst/>
          </a:prstGeom>
        </p:spPr>
      </p:pic>
      <p:pic>
        <p:nvPicPr>
          <p:cNvPr id="5" name="Picture 4">
            <a:extLst>
              <a:ext uri="{FF2B5EF4-FFF2-40B4-BE49-F238E27FC236}">
                <a16:creationId xmlns:a16="http://schemas.microsoft.com/office/drawing/2014/main" id="{FA18858B-C565-49EB-B165-F7E21986130B}"/>
              </a:ext>
            </a:extLst>
          </p:cNvPr>
          <p:cNvPicPr>
            <a:picLocks noChangeAspect="1"/>
          </p:cNvPicPr>
          <p:nvPr/>
        </p:nvPicPr>
        <p:blipFill>
          <a:blip r:embed="rId3"/>
          <a:stretch>
            <a:fillRect/>
          </a:stretch>
        </p:blipFill>
        <p:spPr>
          <a:xfrm>
            <a:off x="10838792" y="86710"/>
            <a:ext cx="1353207" cy="842716"/>
          </a:xfrm>
          <a:prstGeom prst="rect">
            <a:avLst/>
          </a:prstGeom>
        </p:spPr>
      </p:pic>
    </p:spTree>
    <p:extLst>
      <p:ext uri="{BB962C8B-B14F-4D97-AF65-F5344CB8AC3E}">
        <p14:creationId xmlns:p14="http://schemas.microsoft.com/office/powerpoint/2010/main" val="13581060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5BD6B-4D77-5595-A21E-605E9517D881}"/>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55A8E81F-264F-A0CC-0965-4AD8B1CDB13D}"/>
              </a:ext>
            </a:extLst>
          </p:cNvPr>
          <p:cNvPicPr>
            <a:picLocks noChangeAspect="1"/>
          </p:cNvPicPr>
          <p:nvPr/>
        </p:nvPicPr>
        <p:blipFill>
          <a:blip r:embed="rId2"/>
          <a:stretch>
            <a:fillRect/>
          </a:stretch>
        </p:blipFill>
        <p:spPr>
          <a:xfrm>
            <a:off x="8671988" y="1513929"/>
            <a:ext cx="2622474" cy="3261813"/>
          </a:xfrm>
          <a:prstGeom prst="rect">
            <a:avLst/>
          </a:prstGeom>
        </p:spPr>
      </p:pic>
      <p:graphicFrame>
        <p:nvGraphicFramePr>
          <p:cNvPr id="3" name="Table 2">
            <a:extLst>
              <a:ext uri="{FF2B5EF4-FFF2-40B4-BE49-F238E27FC236}">
                <a16:creationId xmlns:a16="http://schemas.microsoft.com/office/drawing/2014/main" id="{BDF4027C-ECA0-F668-2E00-B05730DF5D54}"/>
              </a:ext>
            </a:extLst>
          </p:cNvPr>
          <p:cNvGraphicFramePr>
            <a:graphicFrameLocks noGrp="1"/>
          </p:cNvGraphicFramePr>
          <p:nvPr/>
        </p:nvGraphicFramePr>
        <p:xfrm>
          <a:off x="781264" y="1749260"/>
          <a:ext cx="6927857" cy="4797314"/>
        </p:xfrm>
        <a:graphic>
          <a:graphicData uri="http://schemas.openxmlformats.org/drawingml/2006/table">
            <a:tbl>
              <a:tblPr firstRow="1" firstCol="1" bandRow="1"/>
              <a:tblGrid>
                <a:gridCol w="6927857">
                  <a:extLst>
                    <a:ext uri="{9D8B030D-6E8A-4147-A177-3AD203B41FA5}">
                      <a16:colId xmlns:a16="http://schemas.microsoft.com/office/drawing/2014/main" val="1087888387"/>
                    </a:ext>
                  </a:extLst>
                </a:gridCol>
              </a:tblGrid>
              <a:tr h="4797314">
                <a:tc>
                  <a:txBody>
                    <a:bodyPr/>
                    <a:lstStyle/>
                    <a:p>
                      <a:pPr algn="ctr">
                        <a:lnSpc>
                          <a:spcPct val="107000"/>
                        </a:lnSpc>
                        <a:spcAft>
                          <a:spcPts val="800"/>
                        </a:spcAft>
                        <a:buNone/>
                      </a:pPr>
                      <a:r>
                        <a:rPr lang="en-GB" sz="2800" b="1" kern="100" dirty="0">
                          <a:effectLst/>
                          <a:latin typeface="Aptos" panose="020B0004020202020204" pitchFamily="34" charset="0"/>
                          <a:ea typeface="Aptos" panose="020B0004020202020204" pitchFamily="34" charset="0"/>
                          <a:cs typeface="Times New Roman" panose="02020603050405020304" pitchFamily="18" charset="0"/>
                        </a:rPr>
                        <a:t> </a:t>
                      </a:r>
                      <a:r>
                        <a:rPr lang="en-GB" sz="2800" b="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Why rehabilitative palliative care?</a:t>
                      </a:r>
                      <a:r>
                        <a:rPr lang="en-GB" sz="2800" b="0" kern="100" dirty="0">
                          <a:effectLst/>
                          <a:latin typeface="Aptos" panose="020B0004020202020204" pitchFamily="34" charset="0"/>
                          <a:ea typeface="Aptos" panose="020B0004020202020204" pitchFamily="34" charset="0"/>
                          <a:cs typeface="Times New Roman" panose="02020603050405020304" pitchFamily="18" charset="0"/>
                        </a:rPr>
                        <a:t> </a:t>
                      </a:r>
                    </a:p>
                    <a:p>
                      <a:pPr marL="342900" marR="177800" lvl="0" indent="-342900">
                        <a:lnSpc>
                          <a:spcPct val="107000"/>
                        </a:lnSpc>
                        <a:buClr>
                          <a:srgbClr val="074F6A"/>
                        </a:buClr>
                        <a:buFont typeface="Symbol" panose="05050102010706020507" pitchFamily="18" charset="2"/>
                        <a:buChar char=""/>
                      </a:pPr>
                      <a:r>
                        <a:rPr lang="en-GB" sz="2800" b="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Provides</a:t>
                      </a:r>
                      <a:r>
                        <a:rPr lang="en-GB" sz="2800" b="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 the type of care and outcomes that people want</a:t>
                      </a:r>
                    </a:p>
                    <a:p>
                      <a:pPr marL="342900" marR="177800" lvl="0" indent="-342900">
                        <a:lnSpc>
                          <a:spcPct val="107000"/>
                        </a:lnSpc>
                        <a:buClr>
                          <a:srgbClr val="074F6A"/>
                        </a:buClr>
                        <a:buFont typeface="Symbol" panose="05050102010706020507" pitchFamily="18" charset="2"/>
                        <a:buChar char=""/>
                      </a:pPr>
                      <a:r>
                        <a:rPr lang="en-GB" sz="2800" b="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Reduces</a:t>
                      </a:r>
                      <a:r>
                        <a:rPr lang="en-GB" sz="2800" b="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 deconditioning and unplanned admissions</a:t>
                      </a:r>
                      <a:endParaRPr lang="en-GB" sz="2800" b="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177800" lvl="0" indent="-342900">
                        <a:lnSpc>
                          <a:spcPct val="107000"/>
                        </a:lnSpc>
                        <a:buClr>
                          <a:srgbClr val="074F6A"/>
                        </a:buClr>
                        <a:buFont typeface="Symbol" panose="05050102010706020507" pitchFamily="18" charset="2"/>
                        <a:buChar char=""/>
                      </a:pPr>
                      <a:r>
                        <a:rPr lang="en-GB" sz="2800" b="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Improves</a:t>
                      </a:r>
                      <a:r>
                        <a:rPr lang="en-GB" sz="2800" b="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 healthcare effectiveness and use of resources </a:t>
                      </a:r>
                      <a:endParaRPr lang="en-GB" sz="2800" b="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177800" lvl="0" indent="-342900">
                        <a:lnSpc>
                          <a:spcPct val="107000"/>
                        </a:lnSpc>
                        <a:spcAft>
                          <a:spcPts val="800"/>
                        </a:spcAft>
                        <a:buClr>
                          <a:srgbClr val="074F6A"/>
                        </a:buClr>
                        <a:buFont typeface="Symbol" panose="05050102010706020507" pitchFamily="18" charset="2"/>
                        <a:buChar char=""/>
                      </a:pPr>
                      <a:r>
                        <a:rPr lang="en-GB" sz="2800" b="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Supports equity and inclusion </a:t>
                      </a:r>
                      <a:r>
                        <a:rPr lang="en-GB" sz="2800" b="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e.g., people with non-malignant disease and younger adults</a:t>
                      </a:r>
                      <a:endParaRPr lang="en-GB" sz="28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67331" marR="67331" marT="0" marB="0">
                    <a:lnL>
                      <a:noFill/>
                    </a:lnL>
                    <a:lnR>
                      <a:noFill/>
                    </a:lnR>
                    <a:lnT>
                      <a:noFill/>
                    </a:lnT>
                    <a:lnB>
                      <a:noFill/>
                    </a:lnB>
                    <a:solidFill>
                      <a:srgbClr val="D9F2D0"/>
                    </a:solidFill>
                  </a:tcPr>
                </a:tc>
                <a:extLst>
                  <a:ext uri="{0D108BD9-81ED-4DB2-BD59-A6C34878D82A}">
                    <a16:rowId xmlns:a16="http://schemas.microsoft.com/office/drawing/2014/main" val="1893647969"/>
                  </a:ext>
                </a:extLst>
              </a:tr>
            </a:tbl>
          </a:graphicData>
        </a:graphic>
      </p:graphicFrame>
      <p:sp>
        <p:nvSpPr>
          <p:cNvPr id="7" name="Rectangle 6">
            <a:extLst>
              <a:ext uri="{FF2B5EF4-FFF2-40B4-BE49-F238E27FC236}">
                <a16:creationId xmlns:a16="http://schemas.microsoft.com/office/drawing/2014/main" id="{F6702F39-6C5E-697F-881F-071E5B9F6605}"/>
              </a:ext>
            </a:extLst>
          </p:cNvPr>
          <p:cNvSpPr/>
          <p:nvPr/>
        </p:nvSpPr>
        <p:spPr>
          <a:xfrm>
            <a:off x="781265" y="1186440"/>
            <a:ext cx="2571536" cy="327490"/>
          </a:xfrm>
          <a:prstGeom prst="rect">
            <a:avLst/>
          </a:prstGeom>
          <a:solidFill>
            <a:srgbClr val="DB1130"/>
          </a:solidFill>
          <a:ln>
            <a:solidFill>
              <a:srgbClr val="DB1130"/>
            </a:solidFill>
          </a:ln>
        </p:spPr>
        <p:style>
          <a:lnRef idx="2">
            <a:schemeClr val="accent1">
              <a:shade val="50000"/>
            </a:schemeClr>
          </a:lnRef>
          <a:fillRef idx="1">
            <a:schemeClr val="accent1"/>
          </a:fillRef>
          <a:effectRef idx="0">
            <a:schemeClr val="accent1"/>
          </a:effectRef>
          <a:fontRef idx="minor">
            <a:schemeClr val="lt1"/>
          </a:fontRef>
        </p:style>
        <p:txBody>
          <a:bodyPr lIns="0" tIns="64008" rIns="0" rtlCol="0" anchor="ctr"/>
          <a:lstStyle/>
          <a:p>
            <a:pPr marL="0" marR="0" lvl="0" indent="0" algn="ctr" defTabSz="914330" rtl="0" eaLnBrk="1" fontAlgn="auto" latinLnBrk="0" hangingPunct="1">
              <a:lnSpc>
                <a:spcPct val="100000"/>
              </a:lnSpc>
              <a:spcBef>
                <a:spcPts val="0"/>
              </a:spcBef>
              <a:spcAft>
                <a:spcPts val="0"/>
              </a:spcAft>
              <a:buClrTx/>
              <a:buSzTx/>
              <a:buFontTx/>
              <a:buNone/>
              <a:tabLst/>
              <a:defRPr/>
            </a:pPr>
            <a:r>
              <a:rPr lang="en-US" sz="1600" b="1" spc="300" dirty="0">
                <a:solidFill>
                  <a:srgbClr val="FFFFFF"/>
                </a:solidFill>
                <a:latin typeface="Montserrat" pitchFamily="2" charset="77"/>
                <a:ea typeface="Montserrat" charset="0"/>
                <a:cs typeface="Montserrat" charset="0"/>
              </a:rPr>
              <a:t>Drivers for RPC</a:t>
            </a:r>
            <a:endParaRPr kumimoji="0" lang="en-US" sz="1200" b="1" i="0" u="none" strike="noStrike" kern="1200" cap="none" spc="300" normalizeH="0" baseline="0" noProof="0" dirty="0">
              <a:ln>
                <a:noFill/>
              </a:ln>
              <a:solidFill>
                <a:srgbClr val="FFFFFF"/>
              </a:solidFill>
              <a:effectLst/>
              <a:uLnTx/>
              <a:uFillTx/>
              <a:latin typeface="Montserrat" pitchFamily="2" charset="77"/>
              <a:ea typeface="Montserrat" charset="0"/>
              <a:cs typeface="Montserrat" charset="0"/>
            </a:endParaRPr>
          </a:p>
        </p:txBody>
      </p:sp>
      <p:sp>
        <p:nvSpPr>
          <p:cNvPr id="4" name="TextBox 3">
            <a:extLst>
              <a:ext uri="{FF2B5EF4-FFF2-40B4-BE49-F238E27FC236}">
                <a16:creationId xmlns:a16="http://schemas.microsoft.com/office/drawing/2014/main" id="{B1F54353-AB57-57A9-3759-1E957414D27A}"/>
              </a:ext>
            </a:extLst>
          </p:cNvPr>
          <p:cNvSpPr txBox="1"/>
          <p:nvPr/>
        </p:nvSpPr>
        <p:spPr>
          <a:xfrm>
            <a:off x="7945821" y="4919377"/>
            <a:ext cx="3929138" cy="1692771"/>
          </a:xfrm>
          <a:prstGeom prst="rect">
            <a:avLst/>
          </a:prstGeom>
          <a:noFill/>
        </p:spPr>
        <p:txBody>
          <a:bodyPr wrap="square">
            <a:spAutoFit/>
          </a:bodyPr>
          <a:lstStyle/>
          <a:p>
            <a:r>
              <a:rPr lang="en-GB" sz="2000" b="1" dirty="0"/>
              <a:t>National Adult Palliative Care Policy </a:t>
            </a:r>
            <a:r>
              <a:rPr lang="en-GB" sz="2400" b="1" dirty="0">
                <a:solidFill>
                  <a:srgbClr val="FF0000"/>
                </a:solidFill>
              </a:rPr>
              <a:t>2024</a:t>
            </a:r>
            <a:r>
              <a:rPr lang="en-GB" sz="2000" dirty="0"/>
              <a:t>, Strategic Objective 1. Right Care - 1.2 Develop, evaluate and scale models of rehabilitative palliative care provision</a:t>
            </a:r>
          </a:p>
        </p:txBody>
      </p:sp>
      <p:sp>
        <p:nvSpPr>
          <p:cNvPr id="2" name="TextBox 1">
            <a:extLst>
              <a:ext uri="{FF2B5EF4-FFF2-40B4-BE49-F238E27FC236}">
                <a16:creationId xmlns:a16="http://schemas.microsoft.com/office/drawing/2014/main" id="{AC9C00D6-EF1E-4DF0-84ED-1E7593EDACD4}"/>
              </a:ext>
            </a:extLst>
          </p:cNvPr>
          <p:cNvSpPr txBox="1"/>
          <p:nvPr/>
        </p:nvSpPr>
        <p:spPr>
          <a:xfrm>
            <a:off x="579326" y="311426"/>
            <a:ext cx="11358695" cy="523220"/>
          </a:xfrm>
          <a:prstGeom prst="rect">
            <a:avLst/>
          </a:prstGeom>
          <a:noFill/>
        </p:spPr>
        <p:txBody>
          <a:bodyPr wrap="square" rtlCol="0">
            <a:spAutoFit/>
          </a:bodyPr>
          <a:lstStyle/>
          <a:p>
            <a:r>
              <a:rPr lang="en-IE" sz="2800" b="1" dirty="0"/>
              <a:t>All Ireland Position Paper on Rehabilitative Palliative Care</a:t>
            </a:r>
          </a:p>
        </p:txBody>
      </p:sp>
      <p:pic>
        <p:nvPicPr>
          <p:cNvPr id="5" name="Picture 4">
            <a:extLst>
              <a:ext uri="{FF2B5EF4-FFF2-40B4-BE49-F238E27FC236}">
                <a16:creationId xmlns:a16="http://schemas.microsoft.com/office/drawing/2014/main" id="{000AE332-98F5-4FF2-AA79-FECC97796994}"/>
              </a:ext>
            </a:extLst>
          </p:cNvPr>
          <p:cNvPicPr>
            <a:picLocks noChangeAspect="1"/>
          </p:cNvPicPr>
          <p:nvPr/>
        </p:nvPicPr>
        <p:blipFill>
          <a:blip r:embed="rId3"/>
          <a:stretch>
            <a:fillRect/>
          </a:stretch>
        </p:blipFill>
        <p:spPr>
          <a:xfrm>
            <a:off x="10049586" y="245852"/>
            <a:ext cx="2036240" cy="1268078"/>
          </a:xfrm>
          <a:prstGeom prst="rect">
            <a:avLst/>
          </a:prstGeom>
        </p:spPr>
      </p:pic>
    </p:spTree>
    <p:extLst>
      <p:ext uri="{BB962C8B-B14F-4D97-AF65-F5344CB8AC3E}">
        <p14:creationId xmlns:p14="http://schemas.microsoft.com/office/powerpoint/2010/main" val="5119996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E5407-69D1-45DA-AA51-FAD96FEC3F0F}"/>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84E2068-1E64-DC3A-8FF9-54DA9D4E8B9B}"/>
              </a:ext>
            </a:extLst>
          </p:cNvPr>
          <p:cNvSpPr txBox="1"/>
          <p:nvPr/>
        </p:nvSpPr>
        <p:spPr>
          <a:xfrm>
            <a:off x="835577" y="1674343"/>
            <a:ext cx="7494033" cy="4431983"/>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n-GB" sz="2800" b="0" i="0" u="none" strike="noStrike" kern="1200" cap="none" spc="0" normalizeH="0" baseline="0" noProof="0" dirty="0">
                <a:ln>
                  <a:noFill/>
                </a:ln>
                <a:solidFill>
                  <a:srgbClr val="1F1F1F"/>
                </a:solidFill>
                <a:effectLst/>
                <a:uLnTx/>
                <a:uFillTx/>
                <a:latin typeface="Aptos" panose="020B0004020202020204" pitchFamily="34" charset="0"/>
              </a:rPr>
              <a:t>1) </a:t>
            </a:r>
            <a:r>
              <a:rPr kumimoji="0" lang="en-GB" sz="2800" b="1" i="0" u="none" strike="noStrike" kern="1200" cap="none" spc="0" normalizeH="0" baseline="0" noProof="0" dirty="0">
                <a:ln>
                  <a:noFill/>
                </a:ln>
                <a:solidFill>
                  <a:srgbClr val="1F1F1F"/>
                </a:solidFill>
                <a:effectLst/>
                <a:uLnTx/>
                <a:uFillTx/>
                <a:latin typeface="Aptos" panose="020B0004020202020204" pitchFamily="34" charset="0"/>
              </a:rPr>
              <a:t>Scoping review </a:t>
            </a:r>
            <a:r>
              <a:rPr kumimoji="0" lang="en-GB" sz="2800" b="0" i="0" u="none" strike="noStrike" kern="1200" cap="none" spc="0" normalizeH="0" baseline="0" noProof="0" dirty="0">
                <a:ln>
                  <a:noFill/>
                </a:ln>
                <a:solidFill>
                  <a:srgbClr val="1F1F1F"/>
                </a:solidFill>
                <a:effectLst/>
                <a:uLnTx/>
                <a:uFillTx/>
                <a:latin typeface="Aptos" panose="020B0004020202020204" pitchFamily="34" charset="0"/>
              </a:rPr>
              <a:t>(JBI Approach) 2015-2025</a:t>
            </a:r>
            <a:r>
              <a:rPr lang="en-GB" sz="2800" dirty="0">
                <a:solidFill>
                  <a:srgbClr val="1F1F1F"/>
                </a:solidFill>
                <a:latin typeface="Aptos" panose="020B0004020202020204" pitchFamily="34" charset="0"/>
              </a:rPr>
              <a:t> (157 articles)</a:t>
            </a:r>
            <a:r>
              <a:rPr kumimoji="0" lang="en-GB" sz="2800" b="0" i="0" u="none" strike="noStrike" kern="1200" cap="none" spc="0" normalizeH="0" baseline="0" noProof="0" dirty="0">
                <a:ln>
                  <a:noFill/>
                </a:ln>
                <a:solidFill>
                  <a:srgbClr val="1F1F1F"/>
                </a:solidFill>
                <a:effectLst/>
                <a:uLnTx/>
                <a:uFillTx/>
                <a:latin typeface="Aptos" panose="020B0004020202020204" pitchFamily="34" charset="0"/>
              </a:rPr>
              <a:t>  </a:t>
            </a:r>
          </a:p>
          <a:p>
            <a:pPr marR="0" lvl="0" algn="l" defTabSz="914400" rtl="0" eaLnBrk="1" fontAlgn="auto" latinLnBrk="0" hangingPunct="1">
              <a:lnSpc>
                <a:spcPct val="100000"/>
              </a:lnSpc>
              <a:spcBef>
                <a:spcPts val="0"/>
              </a:spcBef>
              <a:spcAft>
                <a:spcPts val="0"/>
              </a:spcAft>
              <a:buClrTx/>
              <a:buSzTx/>
              <a:tabLst/>
              <a:defRPr/>
            </a:pPr>
            <a:endParaRPr lang="en-GB" sz="1200" dirty="0">
              <a:solidFill>
                <a:srgbClr val="1F1F1F"/>
              </a:solidFill>
              <a:latin typeface="Aptos" panose="020B0004020202020204" pitchFamily="34" charset="0"/>
            </a:endParaRPr>
          </a:p>
          <a:p>
            <a:pPr marR="0" lvl="0" algn="l" defTabSz="914400" rtl="0" eaLnBrk="1" fontAlgn="auto" latinLnBrk="0" hangingPunct="1">
              <a:lnSpc>
                <a:spcPct val="100000"/>
              </a:lnSpc>
              <a:spcBef>
                <a:spcPts val="0"/>
              </a:spcBef>
              <a:spcAft>
                <a:spcPts val="0"/>
              </a:spcAft>
              <a:buClrTx/>
              <a:buSzTx/>
              <a:tabLst/>
              <a:defRPr/>
            </a:pPr>
            <a:r>
              <a:rPr kumimoji="0" lang="en-GB" sz="2800" b="0" i="0" u="none" strike="noStrike" kern="1200" cap="none" spc="0" normalizeH="0" baseline="0" noProof="0" dirty="0">
                <a:ln>
                  <a:noFill/>
                </a:ln>
                <a:solidFill>
                  <a:srgbClr val="1F1F1F"/>
                </a:solidFill>
                <a:effectLst/>
                <a:uLnTx/>
                <a:uFillTx/>
                <a:latin typeface="Aptos" panose="020B0004020202020204" pitchFamily="34" charset="0"/>
              </a:rPr>
              <a:t>2) </a:t>
            </a:r>
            <a:r>
              <a:rPr kumimoji="0" lang="en-GB" sz="2800" b="1" i="0" u="none" strike="noStrike" kern="1200" cap="none" spc="0" normalizeH="0" baseline="0" noProof="0" dirty="0">
                <a:ln>
                  <a:noFill/>
                </a:ln>
                <a:solidFill>
                  <a:srgbClr val="1F1F1F"/>
                </a:solidFill>
                <a:effectLst/>
                <a:uLnTx/>
                <a:uFillTx/>
                <a:latin typeface="Aptos" panose="020B0004020202020204" pitchFamily="34" charset="0"/>
              </a:rPr>
              <a:t>Seminar and workshop </a:t>
            </a:r>
            <a:r>
              <a:rPr kumimoji="0" lang="en-GB" sz="2800" b="0" i="0" u="none" strike="noStrike" kern="1200" cap="none" spc="0" normalizeH="0" baseline="0" noProof="0" dirty="0">
                <a:ln>
                  <a:noFill/>
                </a:ln>
                <a:solidFill>
                  <a:srgbClr val="1F1F1F"/>
                </a:solidFill>
                <a:effectLst/>
                <a:uLnTx/>
                <a:uFillTx/>
                <a:latin typeface="Aptos" panose="020B0004020202020204" pitchFamily="34" charset="0"/>
              </a:rPr>
              <a:t>stakeholder expertise (+80 sector-wide participants)</a:t>
            </a:r>
          </a:p>
          <a:p>
            <a:pPr marR="0" lvl="0" algn="l" defTabSz="914400" rtl="0" eaLnBrk="1" fontAlgn="auto" latinLnBrk="0" hangingPunct="1">
              <a:lnSpc>
                <a:spcPct val="100000"/>
              </a:lnSpc>
              <a:spcBef>
                <a:spcPts val="0"/>
              </a:spcBef>
              <a:spcAft>
                <a:spcPts val="0"/>
              </a:spcAft>
              <a:buClrTx/>
              <a:buSzTx/>
              <a:tabLst/>
              <a:defRPr/>
            </a:pPr>
            <a:endParaRPr kumimoji="0" lang="en-GB" b="0" i="0" u="none" strike="noStrike" kern="1200" cap="none" spc="0" normalizeH="0" baseline="0" noProof="0" dirty="0">
              <a:ln>
                <a:noFill/>
              </a:ln>
              <a:solidFill>
                <a:srgbClr val="1F1F1F"/>
              </a:solidFill>
              <a:effectLst/>
              <a:uLnTx/>
              <a:uFillTx/>
              <a:latin typeface="Aptos" panose="020B0004020202020204" pitchFamily="34" charset="0"/>
            </a:endParaRPr>
          </a:p>
          <a:p>
            <a:pPr marR="0" lvl="0" algn="l" defTabSz="914400" rtl="0" eaLnBrk="1" fontAlgn="auto" latinLnBrk="0" hangingPunct="1">
              <a:lnSpc>
                <a:spcPct val="100000"/>
              </a:lnSpc>
              <a:spcBef>
                <a:spcPts val="0"/>
              </a:spcBef>
              <a:spcAft>
                <a:spcPts val="0"/>
              </a:spcAft>
              <a:buClrTx/>
              <a:buSzTx/>
              <a:tabLst/>
              <a:defRPr/>
            </a:pPr>
            <a:r>
              <a:rPr lang="en-GB" sz="2800" dirty="0">
                <a:solidFill>
                  <a:srgbClr val="1F1F1F"/>
                </a:solidFill>
                <a:latin typeface="Aptos" panose="020B0004020202020204" pitchFamily="34" charset="0"/>
              </a:rPr>
              <a:t>3) </a:t>
            </a:r>
            <a:r>
              <a:rPr kumimoji="0" lang="en-GB" sz="2800" b="1" i="0" u="none" strike="noStrike" kern="1200" cap="none" spc="0" normalizeH="0" baseline="0" noProof="0" dirty="0">
                <a:ln>
                  <a:noFill/>
                </a:ln>
                <a:solidFill>
                  <a:srgbClr val="1F1F1F"/>
                </a:solidFill>
                <a:effectLst/>
                <a:uLnTx/>
                <a:uFillTx/>
                <a:latin typeface="Aptos" panose="020B0004020202020204" pitchFamily="34" charset="0"/>
              </a:rPr>
              <a:t>Post-seminar discussion groups </a:t>
            </a:r>
            <a:r>
              <a:rPr kumimoji="0" lang="en-GB" sz="2800" b="0" i="0" u="none" strike="noStrike" kern="1200" cap="none" spc="0" normalizeH="0" baseline="0" noProof="0" dirty="0">
                <a:ln>
                  <a:noFill/>
                </a:ln>
                <a:solidFill>
                  <a:srgbClr val="1F1F1F"/>
                </a:solidFill>
                <a:effectLst/>
                <a:uLnTx/>
                <a:uFillTx/>
                <a:latin typeface="Aptos" panose="020B0004020202020204" pitchFamily="34" charset="0"/>
              </a:rPr>
              <a:t>(6 groups, 18 people)</a:t>
            </a:r>
          </a:p>
          <a:p>
            <a:pPr marR="0" lvl="0" algn="l" defTabSz="914400" rtl="0" eaLnBrk="1" fontAlgn="auto" latinLnBrk="0" hangingPunct="1">
              <a:lnSpc>
                <a:spcPct val="100000"/>
              </a:lnSpc>
              <a:spcBef>
                <a:spcPts val="0"/>
              </a:spcBef>
              <a:spcAft>
                <a:spcPts val="0"/>
              </a:spcAft>
              <a:buClrTx/>
              <a:buSzTx/>
              <a:tabLst/>
              <a:defRPr/>
            </a:pPr>
            <a:endParaRPr kumimoji="0" lang="en-GB" sz="2800" b="0" i="0" u="none" strike="noStrike" kern="1200" cap="none" spc="0" normalizeH="0" baseline="0" noProof="0" dirty="0">
              <a:ln>
                <a:noFill/>
              </a:ln>
              <a:solidFill>
                <a:srgbClr val="1F1F1F"/>
              </a:solidFill>
              <a:effectLst/>
              <a:uLnTx/>
              <a:uFillTx/>
              <a:latin typeface="Aptos" panose="020B0004020202020204" pitchFamily="34" charset="0"/>
            </a:endParaRPr>
          </a:p>
          <a:p>
            <a:pPr marR="0" lvl="0" algn="l" defTabSz="914400" rtl="0" eaLnBrk="1" fontAlgn="auto" latinLnBrk="0" hangingPunct="1">
              <a:lnSpc>
                <a:spcPct val="100000"/>
              </a:lnSpc>
              <a:spcBef>
                <a:spcPts val="0"/>
              </a:spcBef>
              <a:spcAft>
                <a:spcPts val="0"/>
              </a:spcAft>
              <a:buClrTx/>
              <a:buSzTx/>
              <a:tabLst/>
              <a:defRPr/>
            </a:pPr>
            <a:r>
              <a:rPr kumimoji="0" lang="en-GB" sz="2800" i="0" u="none" strike="noStrike" kern="1200" cap="none" spc="0" normalizeH="0" baseline="0" noProof="0" dirty="0">
                <a:ln>
                  <a:noFill/>
                </a:ln>
                <a:solidFill>
                  <a:srgbClr val="1F1F1F"/>
                </a:solidFill>
                <a:effectLst/>
                <a:uLnTx/>
                <a:uFillTx/>
                <a:latin typeface="Aptos" panose="020B0004020202020204" pitchFamily="34" charset="0"/>
              </a:rPr>
              <a:t>Development and refinement with Steering Committee members</a:t>
            </a:r>
          </a:p>
        </p:txBody>
      </p:sp>
      <p:sp>
        <p:nvSpPr>
          <p:cNvPr id="5" name="Rectangle 4">
            <a:extLst>
              <a:ext uri="{FF2B5EF4-FFF2-40B4-BE49-F238E27FC236}">
                <a16:creationId xmlns:a16="http://schemas.microsoft.com/office/drawing/2014/main" id="{E58F81D8-AD11-CAD9-CBC8-90BD7516C046}"/>
              </a:ext>
            </a:extLst>
          </p:cNvPr>
          <p:cNvSpPr/>
          <p:nvPr/>
        </p:nvSpPr>
        <p:spPr>
          <a:xfrm>
            <a:off x="835577" y="999443"/>
            <a:ext cx="3022110" cy="426201"/>
          </a:xfrm>
          <a:prstGeom prst="rect">
            <a:avLst/>
          </a:prstGeom>
          <a:solidFill>
            <a:srgbClr val="DB113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64008" rIns="0" rtlCol="0" anchor="ctr"/>
          <a:lstStyle/>
          <a:p>
            <a:pPr marL="0" marR="0" lvl="0" indent="0" algn="ctr" defTabSz="91433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300" normalizeH="0" baseline="0" noProof="0" dirty="0">
                <a:ln>
                  <a:noFill/>
                </a:ln>
                <a:solidFill>
                  <a:srgbClr val="FFFFFF"/>
                </a:solidFill>
                <a:effectLst/>
                <a:uLnTx/>
                <a:uFillTx/>
                <a:latin typeface="Montserrat" pitchFamily="2" charset="77"/>
                <a:ea typeface="Montserrat" charset="0"/>
                <a:cs typeface="Montserrat" charset="0"/>
              </a:rPr>
              <a:t>Approach</a:t>
            </a:r>
            <a:endParaRPr kumimoji="0" lang="en-US" sz="1200" b="1" i="0" u="none" strike="noStrike" kern="1200" cap="none" spc="300" normalizeH="0" baseline="0" noProof="0" dirty="0">
              <a:ln>
                <a:noFill/>
              </a:ln>
              <a:solidFill>
                <a:srgbClr val="FFFFFF"/>
              </a:solidFill>
              <a:effectLst/>
              <a:uLnTx/>
              <a:uFillTx/>
              <a:latin typeface="Montserrat" pitchFamily="2" charset="77"/>
              <a:ea typeface="Montserrat" charset="0"/>
              <a:cs typeface="Montserrat" charset="0"/>
            </a:endParaRPr>
          </a:p>
        </p:txBody>
      </p:sp>
      <p:grpSp>
        <p:nvGrpSpPr>
          <p:cNvPr id="16" name="Group 15">
            <a:extLst>
              <a:ext uri="{FF2B5EF4-FFF2-40B4-BE49-F238E27FC236}">
                <a16:creationId xmlns:a16="http://schemas.microsoft.com/office/drawing/2014/main" id="{5C1F12A1-5778-7F52-1CFD-9F74D40BA137}"/>
              </a:ext>
            </a:extLst>
          </p:cNvPr>
          <p:cNvGrpSpPr/>
          <p:nvPr/>
        </p:nvGrpSpPr>
        <p:grpSpPr>
          <a:xfrm>
            <a:off x="8143962" y="1333930"/>
            <a:ext cx="2973202" cy="4315201"/>
            <a:chOff x="8143962" y="1333930"/>
            <a:chExt cx="2973202" cy="4315201"/>
          </a:xfrm>
        </p:grpSpPr>
        <p:pic>
          <p:nvPicPr>
            <p:cNvPr id="7" name="Graphic 6" descr="Closed book outline">
              <a:extLst>
                <a:ext uri="{FF2B5EF4-FFF2-40B4-BE49-F238E27FC236}">
                  <a16:creationId xmlns:a16="http://schemas.microsoft.com/office/drawing/2014/main" id="{25E51248-4DB3-7390-55F5-EEEB3DD145E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058362" y="4734731"/>
              <a:ext cx="914400" cy="914400"/>
            </a:xfrm>
            <a:prstGeom prst="rect">
              <a:avLst/>
            </a:prstGeom>
          </p:spPr>
        </p:pic>
        <p:pic>
          <p:nvPicPr>
            <p:cNvPr id="9" name="Graphic 8" descr="Books outline">
              <a:extLst>
                <a:ext uri="{FF2B5EF4-FFF2-40B4-BE49-F238E27FC236}">
                  <a16:creationId xmlns:a16="http://schemas.microsoft.com/office/drawing/2014/main" id="{BA7A8D0D-AE7C-C7E0-193E-E82E8EC2893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143962" y="1333930"/>
              <a:ext cx="914400" cy="914400"/>
            </a:xfrm>
            <a:prstGeom prst="rect">
              <a:avLst/>
            </a:prstGeom>
          </p:spPr>
        </p:pic>
        <p:pic>
          <p:nvPicPr>
            <p:cNvPr id="11" name="Graphic 10" descr="Meeting outline">
              <a:extLst>
                <a:ext uri="{FF2B5EF4-FFF2-40B4-BE49-F238E27FC236}">
                  <a16:creationId xmlns:a16="http://schemas.microsoft.com/office/drawing/2014/main" id="{E98F4C5A-7EB1-477D-BC68-8AFAC30DFC0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202764" y="3633189"/>
              <a:ext cx="914400" cy="914400"/>
            </a:xfrm>
            <a:prstGeom prst="rect">
              <a:avLst/>
            </a:prstGeom>
          </p:spPr>
        </p:pic>
        <p:pic>
          <p:nvPicPr>
            <p:cNvPr id="13" name="Graphic 12" descr="Users outline">
              <a:extLst>
                <a:ext uri="{FF2B5EF4-FFF2-40B4-BE49-F238E27FC236}">
                  <a16:creationId xmlns:a16="http://schemas.microsoft.com/office/drawing/2014/main" id="{E50F26B0-65C1-471A-7160-6AF8F4D0B0D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020533" y="2753175"/>
              <a:ext cx="914400" cy="914400"/>
            </a:xfrm>
            <a:prstGeom prst="rect">
              <a:avLst/>
            </a:prstGeom>
          </p:spPr>
        </p:pic>
        <p:sp>
          <p:nvSpPr>
            <p:cNvPr id="14" name="Arrow: Down 13">
              <a:extLst>
                <a:ext uri="{FF2B5EF4-FFF2-40B4-BE49-F238E27FC236}">
                  <a16:creationId xmlns:a16="http://schemas.microsoft.com/office/drawing/2014/main" id="{7FA5CB1E-FBB7-4A8A-AAE1-4AD5B71591FA}"/>
                </a:ext>
              </a:extLst>
            </p:cNvPr>
            <p:cNvSpPr/>
            <p:nvPr/>
          </p:nvSpPr>
          <p:spPr>
            <a:xfrm>
              <a:off x="8329610" y="2469426"/>
              <a:ext cx="477794" cy="651769"/>
            </a:xfrm>
            <a:prstGeom prst="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Open Sans"/>
                <a:ea typeface="+mn-ea"/>
                <a:cs typeface="+mn-cs"/>
              </a:endParaRPr>
            </a:p>
          </p:txBody>
        </p:sp>
        <p:sp>
          <p:nvSpPr>
            <p:cNvPr id="15" name="Arrow: Down 14">
              <a:extLst>
                <a:ext uri="{FF2B5EF4-FFF2-40B4-BE49-F238E27FC236}">
                  <a16:creationId xmlns:a16="http://schemas.microsoft.com/office/drawing/2014/main" id="{D55E4951-06FD-AC85-72BD-DE08A037493A}"/>
                </a:ext>
              </a:extLst>
            </p:cNvPr>
            <p:cNvSpPr/>
            <p:nvPr/>
          </p:nvSpPr>
          <p:spPr>
            <a:xfrm>
              <a:off x="9238836" y="3778787"/>
              <a:ext cx="477794" cy="651769"/>
            </a:xfrm>
            <a:prstGeom prst="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Open Sans"/>
                <a:ea typeface="+mn-ea"/>
                <a:cs typeface="+mn-cs"/>
              </a:endParaRPr>
            </a:p>
          </p:txBody>
        </p:sp>
      </p:grpSp>
      <p:sp>
        <p:nvSpPr>
          <p:cNvPr id="2" name="TextBox 1">
            <a:extLst>
              <a:ext uri="{FF2B5EF4-FFF2-40B4-BE49-F238E27FC236}">
                <a16:creationId xmlns:a16="http://schemas.microsoft.com/office/drawing/2014/main" id="{EA38CB79-6ACA-15BC-2D72-E7B11B063888}"/>
              </a:ext>
            </a:extLst>
          </p:cNvPr>
          <p:cNvSpPr txBox="1"/>
          <p:nvPr/>
        </p:nvSpPr>
        <p:spPr>
          <a:xfrm>
            <a:off x="9238835" y="1425644"/>
            <a:ext cx="197570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FF0000"/>
                </a:solidFill>
                <a:effectLst/>
                <a:uLnTx/>
                <a:uFillTx/>
                <a:latin typeface="Open Sans"/>
                <a:ea typeface="+mn-ea"/>
                <a:cs typeface="+mn-cs"/>
              </a:rPr>
              <a:t>March 2025</a:t>
            </a:r>
          </a:p>
        </p:txBody>
      </p:sp>
      <p:sp>
        <p:nvSpPr>
          <p:cNvPr id="3" name="TextBox 2">
            <a:extLst>
              <a:ext uri="{FF2B5EF4-FFF2-40B4-BE49-F238E27FC236}">
                <a16:creationId xmlns:a16="http://schemas.microsoft.com/office/drawing/2014/main" id="{0239D4A7-CE7A-0D4D-045D-645DDAB8327C}"/>
              </a:ext>
            </a:extLst>
          </p:cNvPr>
          <p:cNvSpPr txBox="1"/>
          <p:nvPr/>
        </p:nvSpPr>
        <p:spPr>
          <a:xfrm>
            <a:off x="8692211" y="5953306"/>
            <a:ext cx="266421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FF0000"/>
                </a:solidFill>
                <a:effectLst/>
                <a:uLnTx/>
                <a:uFillTx/>
                <a:latin typeface="Open Sans"/>
                <a:ea typeface="+mn-ea"/>
                <a:cs typeface="+mn-cs"/>
              </a:rPr>
              <a:t>September 2025</a:t>
            </a:r>
          </a:p>
        </p:txBody>
      </p:sp>
      <p:pic>
        <p:nvPicPr>
          <p:cNvPr id="6" name="Picture 5">
            <a:extLst>
              <a:ext uri="{FF2B5EF4-FFF2-40B4-BE49-F238E27FC236}">
                <a16:creationId xmlns:a16="http://schemas.microsoft.com/office/drawing/2014/main" id="{0FFC7FD3-06AA-767D-A955-9460048BDB93}"/>
              </a:ext>
            </a:extLst>
          </p:cNvPr>
          <p:cNvPicPr>
            <a:picLocks noChangeAspect="1"/>
          </p:cNvPicPr>
          <p:nvPr/>
        </p:nvPicPr>
        <p:blipFill>
          <a:blip r:embed="rId6"/>
          <a:stretch>
            <a:fillRect/>
          </a:stretch>
        </p:blipFill>
        <p:spPr>
          <a:xfrm>
            <a:off x="10093601" y="2104063"/>
            <a:ext cx="1975703" cy="2908853"/>
          </a:xfrm>
          <a:prstGeom prst="rect">
            <a:avLst/>
          </a:prstGeom>
        </p:spPr>
      </p:pic>
      <p:pic>
        <p:nvPicPr>
          <p:cNvPr id="8" name="Picture 7">
            <a:extLst>
              <a:ext uri="{FF2B5EF4-FFF2-40B4-BE49-F238E27FC236}">
                <a16:creationId xmlns:a16="http://schemas.microsoft.com/office/drawing/2014/main" id="{469A80D9-E612-4031-8200-C9232D9ACEB8}"/>
              </a:ext>
            </a:extLst>
          </p:cNvPr>
          <p:cNvPicPr>
            <a:picLocks noChangeAspect="1"/>
          </p:cNvPicPr>
          <p:nvPr/>
        </p:nvPicPr>
        <p:blipFill>
          <a:blip r:embed="rId7"/>
          <a:stretch>
            <a:fillRect/>
          </a:stretch>
        </p:blipFill>
        <p:spPr>
          <a:xfrm>
            <a:off x="9934933" y="104046"/>
            <a:ext cx="2036240" cy="1268078"/>
          </a:xfrm>
          <a:prstGeom prst="rect">
            <a:avLst/>
          </a:prstGeom>
        </p:spPr>
      </p:pic>
    </p:spTree>
    <p:extLst>
      <p:ext uri="{BB962C8B-B14F-4D97-AF65-F5344CB8AC3E}">
        <p14:creationId xmlns:p14="http://schemas.microsoft.com/office/powerpoint/2010/main" val="39954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17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35E1D18-CC5F-4E51-AE49-43483FAF808E}"/>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8000" contrast="11000"/>
                    </a14:imgEffect>
                  </a14:imgLayer>
                </a14:imgProps>
              </a:ext>
            </a:extLst>
          </a:blip>
          <a:srcRect l="4683" b="17682"/>
          <a:stretch/>
        </p:blipFill>
        <p:spPr>
          <a:xfrm>
            <a:off x="1" y="0"/>
            <a:ext cx="12226842" cy="6967206"/>
          </a:xfrm>
          <a:prstGeom prst="rect">
            <a:avLst/>
          </a:prstGeom>
        </p:spPr>
      </p:pic>
      <p:pic>
        <p:nvPicPr>
          <p:cNvPr id="3" name="Picture 2">
            <a:extLst>
              <a:ext uri="{FF2B5EF4-FFF2-40B4-BE49-F238E27FC236}">
                <a16:creationId xmlns:a16="http://schemas.microsoft.com/office/drawing/2014/main" id="{9D49CB57-4E75-4B92-9261-F3C6CB1E0193}"/>
              </a:ext>
            </a:extLst>
          </p:cNvPr>
          <p:cNvPicPr>
            <a:picLocks noChangeAspect="1"/>
          </p:cNvPicPr>
          <p:nvPr/>
        </p:nvPicPr>
        <p:blipFill>
          <a:blip r:embed="rId4"/>
          <a:stretch>
            <a:fillRect/>
          </a:stretch>
        </p:blipFill>
        <p:spPr>
          <a:xfrm>
            <a:off x="10958215" y="0"/>
            <a:ext cx="1085182" cy="1847248"/>
          </a:xfrm>
          <a:prstGeom prst="rect">
            <a:avLst/>
          </a:prstGeom>
        </p:spPr>
      </p:pic>
    </p:spTree>
    <p:extLst>
      <p:ext uri="{BB962C8B-B14F-4D97-AF65-F5344CB8AC3E}">
        <p14:creationId xmlns:p14="http://schemas.microsoft.com/office/powerpoint/2010/main" val="7842342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3EE2F23-2F63-4840-9C5F-BA0BF5AD6E0E}"/>
              </a:ext>
            </a:extLst>
          </p:cNvPr>
          <p:cNvPicPr>
            <a:picLocks noChangeAspect="1"/>
          </p:cNvPicPr>
          <p:nvPr/>
        </p:nvPicPr>
        <p:blipFill>
          <a:blip r:embed="rId2"/>
          <a:stretch>
            <a:fillRect/>
          </a:stretch>
        </p:blipFill>
        <p:spPr>
          <a:xfrm>
            <a:off x="10045099" y="154502"/>
            <a:ext cx="2036240" cy="1268078"/>
          </a:xfrm>
          <a:prstGeom prst="rect">
            <a:avLst/>
          </a:prstGeom>
        </p:spPr>
      </p:pic>
      <p:pic>
        <p:nvPicPr>
          <p:cNvPr id="4" name="Picture 3">
            <a:extLst>
              <a:ext uri="{FF2B5EF4-FFF2-40B4-BE49-F238E27FC236}">
                <a16:creationId xmlns:a16="http://schemas.microsoft.com/office/drawing/2014/main" id="{89DA32E7-C4AC-7F38-A916-5ECA112B1D3B}"/>
              </a:ext>
            </a:extLst>
          </p:cNvPr>
          <p:cNvPicPr>
            <a:picLocks noChangeAspect="1"/>
          </p:cNvPicPr>
          <p:nvPr/>
        </p:nvPicPr>
        <p:blipFill>
          <a:blip r:embed="rId3"/>
          <a:stretch>
            <a:fillRect/>
          </a:stretch>
        </p:blipFill>
        <p:spPr>
          <a:xfrm>
            <a:off x="517225" y="926112"/>
            <a:ext cx="3784675" cy="5355992"/>
          </a:xfrm>
          <a:prstGeom prst="rect">
            <a:avLst/>
          </a:prstGeom>
          <a:ln>
            <a:solidFill>
              <a:schemeClr val="tx1">
                <a:lumMod val="50000"/>
                <a:lumOff val="50000"/>
              </a:schemeClr>
            </a:solidFill>
          </a:ln>
          <a:effectLst>
            <a:outerShdw blurRad="50800" dist="38100" dir="2700000" algn="tl" rotWithShape="0">
              <a:prstClr val="black">
                <a:alpha val="40000"/>
              </a:prstClr>
            </a:outerShdw>
          </a:effectLst>
        </p:spPr>
      </p:pic>
      <p:sp>
        <p:nvSpPr>
          <p:cNvPr id="6" name="Arrow: Right 5">
            <a:extLst>
              <a:ext uri="{FF2B5EF4-FFF2-40B4-BE49-F238E27FC236}">
                <a16:creationId xmlns:a16="http://schemas.microsoft.com/office/drawing/2014/main" id="{5B2B8B04-DC7B-5434-2FAF-883DB9DE783D}"/>
              </a:ext>
            </a:extLst>
          </p:cNvPr>
          <p:cNvSpPr/>
          <p:nvPr/>
        </p:nvSpPr>
        <p:spPr>
          <a:xfrm>
            <a:off x="4688134" y="3290277"/>
            <a:ext cx="1417983" cy="768626"/>
          </a:xfrm>
          <a:prstGeom prst="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9ABD8D3E-9A5B-0938-AF2B-3181DBA3792E}"/>
              </a:ext>
            </a:extLst>
          </p:cNvPr>
          <p:cNvSpPr txBox="1"/>
          <p:nvPr/>
        </p:nvSpPr>
        <p:spPr>
          <a:xfrm>
            <a:off x="4495017" y="2495489"/>
            <a:ext cx="1722787" cy="523220"/>
          </a:xfrm>
          <a:prstGeom prst="rect">
            <a:avLst/>
          </a:prstGeom>
          <a:noFill/>
        </p:spPr>
        <p:txBody>
          <a:bodyPr wrap="square" rtlCol="0">
            <a:spAutoFit/>
          </a:bodyPr>
          <a:lstStyle/>
          <a:p>
            <a:r>
              <a:rPr lang="en-GB" sz="2800" b="1" dirty="0">
                <a:solidFill>
                  <a:srgbClr val="FF0000"/>
                </a:solidFill>
              </a:rPr>
              <a:t>Nov 2025</a:t>
            </a:r>
          </a:p>
        </p:txBody>
      </p:sp>
      <p:pic>
        <p:nvPicPr>
          <p:cNvPr id="3" name="Picture 2">
            <a:extLst>
              <a:ext uri="{FF2B5EF4-FFF2-40B4-BE49-F238E27FC236}">
                <a16:creationId xmlns:a16="http://schemas.microsoft.com/office/drawing/2014/main" id="{E4F4C431-783D-6772-02AA-E1472E96F14C}"/>
              </a:ext>
            </a:extLst>
          </p:cNvPr>
          <p:cNvPicPr>
            <a:picLocks noChangeAspect="1"/>
          </p:cNvPicPr>
          <p:nvPr/>
        </p:nvPicPr>
        <p:blipFill>
          <a:blip r:embed="rId4"/>
          <a:stretch>
            <a:fillRect/>
          </a:stretch>
        </p:blipFill>
        <p:spPr>
          <a:xfrm>
            <a:off x="6410921" y="1044208"/>
            <a:ext cx="3615463" cy="5119800"/>
          </a:xfrm>
          <a:prstGeom prst="rect">
            <a:avLst/>
          </a:prstGeom>
          <a:ln>
            <a:solidFill>
              <a:schemeClr val="bg1">
                <a:lumMod val="75000"/>
              </a:schemeClr>
            </a:solidFill>
          </a:ln>
          <a:effectLst>
            <a:outerShdw blurRad="50800" dist="38100" dir="2700000" algn="tl" rotWithShape="0">
              <a:prstClr val="black">
                <a:alpha val="40000"/>
              </a:prstClr>
            </a:outerShdw>
          </a:effectLst>
        </p:spPr>
      </p:pic>
      <p:sp>
        <p:nvSpPr>
          <p:cNvPr id="7" name="TextBox 6">
            <a:extLst>
              <a:ext uri="{FF2B5EF4-FFF2-40B4-BE49-F238E27FC236}">
                <a16:creationId xmlns:a16="http://schemas.microsoft.com/office/drawing/2014/main" id="{CE380349-D319-4628-BD55-05E5C06279A2}"/>
              </a:ext>
            </a:extLst>
          </p:cNvPr>
          <p:cNvSpPr txBox="1"/>
          <p:nvPr/>
        </p:nvSpPr>
        <p:spPr>
          <a:xfrm>
            <a:off x="4535731" y="4330471"/>
            <a:ext cx="1722787" cy="923330"/>
          </a:xfrm>
          <a:prstGeom prst="rect">
            <a:avLst/>
          </a:prstGeom>
          <a:noFill/>
        </p:spPr>
        <p:txBody>
          <a:bodyPr wrap="square" rtlCol="0">
            <a:spAutoFit/>
          </a:bodyPr>
          <a:lstStyle/>
          <a:p>
            <a:r>
              <a:rPr lang="en-GB" b="1" dirty="0"/>
              <a:t>216 pages…</a:t>
            </a:r>
          </a:p>
          <a:p>
            <a:endParaRPr lang="en-GB" b="1" dirty="0"/>
          </a:p>
          <a:p>
            <a:r>
              <a:rPr lang="en-GB" b="1" dirty="0"/>
              <a:t>         … 19 pages</a:t>
            </a:r>
          </a:p>
        </p:txBody>
      </p:sp>
      <p:sp>
        <p:nvSpPr>
          <p:cNvPr id="9" name="TextBox 8">
            <a:extLst>
              <a:ext uri="{FF2B5EF4-FFF2-40B4-BE49-F238E27FC236}">
                <a16:creationId xmlns:a16="http://schemas.microsoft.com/office/drawing/2014/main" id="{A78BB339-2DA4-4939-9E22-0BBC3098842A}"/>
              </a:ext>
            </a:extLst>
          </p:cNvPr>
          <p:cNvSpPr txBox="1"/>
          <p:nvPr/>
        </p:nvSpPr>
        <p:spPr>
          <a:xfrm>
            <a:off x="6323590" y="6327203"/>
            <a:ext cx="6097314" cy="369332"/>
          </a:xfrm>
          <a:prstGeom prst="rect">
            <a:avLst/>
          </a:prstGeom>
          <a:noFill/>
        </p:spPr>
        <p:txBody>
          <a:bodyPr wrap="square">
            <a:spAutoFit/>
          </a:bodyPr>
          <a:lstStyle/>
          <a:p>
            <a:r>
              <a:rPr kumimoji="0" lang="en-GB" sz="1800" b="0" i="0" u="none" strike="noStrike" kern="1200" cap="none" spc="0" normalizeH="0" baseline="0" noProof="0" dirty="0">
                <a:ln>
                  <a:noFill/>
                </a:ln>
                <a:solidFill>
                  <a:srgbClr val="1F1F1F"/>
                </a:solidFill>
                <a:effectLst/>
                <a:uLnTx/>
                <a:uFillTx/>
                <a:latin typeface="Aptos" panose="020B0004020202020204" pitchFamily="34" charset="0"/>
                <a:ea typeface="+mn-ea"/>
                <a:cs typeface="+mn-cs"/>
                <a:hlinkClick r:id="rId5" tooltip="Original URL: https://doi.org/10.25419/rcsi.30501026. Click or tap if you trust this link.">
                  <a:extLst>
                    <a:ext uri="{A12FA001-AC4F-418D-AE19-62706E023703}">
                      <ahyp:hlinkClr xmlns:ahyp="http://schemas.microsoft.com/office/drawing/2018/hyperlinkcolor" val="tx"/>
                    </a:ext>
                  </a:extLst>
                </a:hlinkClick>
              </a:rPr>
              <a:t>https://doi.org/10.25419/rcsi.30501026</a:t>
            </a:r>
            <a:endParaRPr lang="en-IE" dirty="0"/>
          </a:p>
        </p:txBody>
      </p:sp>
      <p:sp>
        <p:nvSpPr>
          <p:cNvPr id="11" name="TextBox 10">
            <a:extLst>
              <a:ext uri="{FF2B5EF4-FFF2-40B4-BE49-F238E27FC236}">
                <a16:creationId xmlns:a16="http://schemas.microsoft.com/office/drawing/2014/main" id="{6D55E035-F968-4761-B28A-B086C6B86E30}"/>
              </a:ext>
            </a:extLst>
          </p:cNvPr>
          <p:cNvSpPr txBox="1"/>
          <p:nvPr/>
        </p:nvSpPr>
        <p:spPr>
          <a:xfrm>
            <a:off x="517225" y="6347119"/>
            <a:ext cx="6211614" cy="369332"/>
          </a:xfrm>
          <a:prstGeom prst="rect">
            <a:avLst/>
          </a:prstGeom>
          <a:noFill/>
        </p:spPr>
        <p:txBody>
          <a:bodyPr wrap="square">
            <a:spAutoFit/>
          </a:bodyPr>
          <a:lstStyle/>
          <a:p>
            <a:r>
              <a:rPr kumimoji="0" lang="en-GB" sz="1800" b="0" i="0" u="none" strike="noStrike" kern="1200" cap="none" spc="0" normalizeH="0" baseline="0" noProof="0" dirty="0">
                <a:ln>
                  <a:noFill/>
                </a:ln>
                <a:solidFill>
                  <a:srgbClr val="1F1F1F"/>
                </a:solidFill>
                <a:effectLst/>
                <a:uLnTx/>
                <a:uFillTx/>
                <a:latin typeface="Aptos" panose="020B0004020202020204" pitchFamily="34" charset="0"/>
                <a:ea typeface="+mn-ea"/>
                <a:cs typeface="+mn-cs"/>
                <a:hlinkClick r:id="rId6" tooltip="Original URL: https://doi.org/10.25419/rcsi.30501020. Click or tap if you trust this link.">
                  <a:extLst>
                    <a:ext uri="{A12FA001-AC4F-418D-AE19-62706E023703}">
                      <ahyp:hlinkClr xmlns:ahyp="http://schemas.microsoft.com/office/drawing/2018/hyperlinkcolor" val="tx"/>
                    </a:ext>
                  </a:extLst>
                </a:hlinkClick>
              </a:rPr>
              <a:t>https://doi.org/10.25419/rcsi.30501020</a:t>
            </a:r>
            <a:endParaRPr lang="en-IE" dirty="0"/>
          </a:p>
        </p:txBody>
      </p:sp>
    </p:spTree>
    <p:extLst>
      <p:ext uri="{BB962C8B-B14F-4D97-AF65-F5344CB8AC3E}">
        <p14:creationId xmlns:p14="http://schemas.microsoft.com/office/powerpoint/2010/main" val="14541477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871384D-8684-4DB6-AD7D-46A4E6E16259}"/>
              </a:ext>
            </a:extLst>
          </p:cNvPr>
          <p:cNvSpPr/>
          <p:nvPr/>
        </p:nvSpPr>
        <p:spPr>
          <a:xfrm>
            <a:off x="0" y="0"/>
            <a:ext cx="12225203" cy="6858000"/>
          </a:xfrm>
          <a:prstGeom prst="rect">
            <a:avLst/>
          </a:prstGeom>
          <a:gradFill flip="none" rotWithShape="1">
            <a:gsLst>
              <a:gs pos="22000">
                <a:srgbClr val="013C4B"/>
              </a:gs>
              <a:gs pos="57000">
                <a:srgbClr val="265996"/>
              </a:gs>
              <a:gs pos="100000">
                <a:srgbClr val="755578"/>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5">
            <a:extLst>
              <a:ext uri="{FF2B5EF4-FFF2-40B4-BE49-F238E27FC236}">
                <a16:creationId xmlns:a16="http://schemas.microsoft.com/office/drawing/2014/main" id="{390752BF-8989-4854-B5AC-A0998458513C}"/>
              </a:ext>
            </a:extLst>
          </p:cNvPr>
          <p:cNvSpPr/>
          <p:nvPr/>
        </p:nvSpPr>
        <p:spPr>
          <a:xfrm>
            <a:off x="769518" y="675861"/>
            <a:ext cx="3315921" cy="347739"/>
          </a:xfrm>
          <a:prstGeom prst="rect">
            <a:avLst/>
          </a:prstGeom>
          <a:solidFill>
            <a:srgbClr val="DB113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64008" rIns="0" rtlCol="0" anchor="ctr"/>
          <a:lstStyle/>
          <a:p>
            <a:pPr marL="0" marR="0" lvl="0" indent="0" algn="ctr" defTabSz="914330" rtl="0" eaLnBrk="1" fontAlgn="auto" latinLnBrk="0" hangingPunct="1">
              <a:lnSpc>
                <a:spcPct val="100000"/>
              </a:lnSpc>
              <a:spcBef>
                <a:spcPts val="0"/>
              </a:spcBef>
              <a:spcAft>
                <a:spcPts val="0"/>
              </a:spcAft>
              <a:buClrTx/>
              <a:buSzTx/>
              <a:buFontTx/>
              <a:buNone/>
              <a:tabLst/>
              <a:defRPr/>
            </a:pPr>
            <a:r>
              <a:rPr lang="en-US" sz="1600" b="1" spc="300" dirty="0">
                <a:solidFill>
                  <a:srgbClr val="FFFFFF"/>
                </a:solidFill>
                <a:latin typeface="Montserrat" pitchFamily="2" charset="77"/>
                <a:ea typeface="Montserrat" charset="0"/>
                <a:cs typeface="Montserrat" charset="0"/>
              </a:rPr>
              <a:t>Case study 2</a:t>
            </a:r>
            <a:endParaRPr kumimoji="0" lang="en-US" sz="1200" b="1" i="0" u="none" strike="noStrike" kern="1200" cap="none" spc="300" normalizeH="0" baseline="0" noProof="0" dirty="0">
              <a:ln>
                <a:noFill/>
              </a:ln>
              <a:solidFill>
                <a:srgbClr val="FFFFFF"/>
              </a:solidFill>
              <a:effectLst/>
              <a:uLnTx/>
              <a:uFillTx/>
              <a:latin typeface="Montserrat" pitchFamily="2" charset="77"/>
              <a:ea typeface="Montserrat" charset="0"/>
              <a:cs typeface="Montserrat" charset="0"/>
            </a:endParaRPr>
          </a:p>
        </p:txBody>
      </p:sp>
      <p:pic>
        <p:nvPicPr>
          <p:cNvPr id="2" name="Picture 1">
            <a:extLst>
              <a:ext uri="{FF2B5EF4-FFF2-40B4-BE49-F238E27FC236}">
                <a16:creationId xmlns:a16="http://schemas.microsoft.com/office/drawing/2014/main" id="{DDB7771B-FEAF-46DA-8E16-DBDE5DCC00B5}"/>
              </a:ext>
            </a:extLst>
          </p:cNvPr>
          <p:cNvPicPr>
            <a:picLocks noChangeAspect="1"/>
          </p:cNvPicPr>
          <p:nvPr/>
        </p:nvPicPr>
        <p:blipFill>
          <a:blip r:embed="rId2"/>
          <a:stretch>
            <a:fillRect/>
          </a:stretch>
        </p:blipFill>
        <p:spPr>
          <a:xfrm>
            <a:off x="10742527" y="52015"/>
            <a:ext cx="1085182" cy="1847248"/>
          </a:xfrm>
          <a:prstGeom prst="rect">
            <a:avLst/>
          </a:prstGeom>
        </p:spPr>
      </p:pic>
      <p:pic>
        <p:nvPicPr>
          <p:cNvPr id="5" name="Picture 4">
            <a:extLst>
              <a:ext uri="{FF2B5EF4-FFF2-40B4-BE49-F238E27FC236}">
                <a16:creationId xmlns:a16="http://schemas.microsoft.com/office/drawing/2014/main" id="{0DC65AB7-7299-41CE-9192-4DDF42D554E9}"/>
              </a:ext>
            </a:extLst>
          </p:cNvPr>
          <p:cNvPicPr>
            <a:picLocks noChangeAspect="1"/>
          </p:cNvPicPr>
          <p:nvPr/>
        </p:nvPicPr>
        <p:blipFill>
          <a:blip r:embed="rId3"/>
          <a:stretch>
            <a:fillRect/>
          </a:stretch>
        </p:blipFill>
        <p:spPr>
          <a:xfrm>
            <a:off x="854909" y="1271702"/>
            <a:ext cx="9490124" cy="5338195"/>
          </a:xfrm>
          <a:prstGeom prst="rect">
            <a:avLst/>
          </a:prstGeom>
        </p:spPr>
      </p:pic>
    </p:spTree>
    <p:extLst>
      <p:ext uri="{BB962C8B-B14F-4D97-AF65-F5344CB8AC3E}">
        <p14:creationId xmlns:p14="http://schemas.microsoft.com/office/powerpoint/2010/main" val="949373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17726291-B182-5A97-F885-E65415E54D45}"/>
              </a:ext>
            </a:extLst>
          </p:cNvPr>
          <p:cNvSpPr/>
          <p:nvPr/>
        </p:nvSpPr>
        <p:spPr>
          <a:xfrm>
            <a:off x="0" y="-126496"/>
            <a:ext cx="12192000" cy="4706379"/>
          </a:xfrm>
          <a:prstGeom prst="rect">
            <a:avLst/>
          </a:prstGeom>
          <a:gradFill flip="none" rotWithShape="1">
            <a:gsLst>
              <a:gs pos="22000">
                <a:srgbClr val="013C4B"/>
              </a:gs>
              <a:gs pos="57000">
                <a:srgbClr val="265996"/>
              </a:gs>
              <a:gs pos="100000">
                <a:srgbClr val="755578"/>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a:extLst>
              <a:ext uri="{FF2B5EF4-FFF2-40B4-BE49-F238E27FC236}">
                <a16:creationId xmlns:a16="http://schemas.microsoft.com/office/drawing/2014/main" id="{E1892621-CC1D-B870-704D-BFE33FDFBC61}"/>
              </a:ext>
            </a:extLst>
          </p:cNvPr>
          <p:cNvSpPr/>
          <p:nvPr/>
        </p:nvSpPr>
        <p:spPr>
          <a:xfrm>
            <a:off x="10719135" y="-126496"/>
            <a:ext cx="1021351" cy="1699909"/>
          </a:xfrm>
          <a:prstGeom prst="rect">
            <a:avLst/>
          </a:prstGeom>
          <a:solidFill>
            <a:srgbClr val="ED38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pic>
        <p:nvPicPr>
          <p:cNvPr id="2" name="Picture 1">
            <a:extLst>
              <a:ext uri="{FF2B5EF4-FFF2-40B4-BE49-F238E27FC236}">
                <a16:creationId xmlns:a16="http://schemas.microsoft.com/office/drawing/2014/main" id="{49A4BCB6-CD74-D43A-42DC-0A2264204D8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685578" y="-242262"/>
            <a:ext cx="1088463" cy="1843425"/>
          </a:xfrm>
          <a:prstGeom prst="rect">
            <a:avLst/>
          </a:prstGeom>
        </p:spPr>
      </p:pic>
      <p:sp>
        <p:nvSpPr>
          <p:cNvPr id="3" name="TextBox 2">
            <a:extLst>
              <a:ext uri="{FF2B5EF4-FFF2-40B4-BE49-F238E27FC236}">
                <a16:creationId xmlns:a16="http://schemas.microsoft.com/office/drawing/2014/main" id="{F52BCF18-BE6D-C4E2-C54A-F66B5EA24424}"/>
              </a:ext>
            </a:extLst>
          </p:cNvPr>
          <p:cNvSpPr txBox="1"/>
          <p:nvPr/>
        </p:nvSpPr>
        <p:spPr>
          <a:xfrm>
            <a:off x="3361244" y="4344489"/>
            <a:ext cx="8266100" cy="2462213"/>
          </a:xfrm>
          <a:prstGeom prst="rect">
            <a:avLst/>
          </a:prstGeom>
          <a:noFill/>
        </p:spPr>
        <p:txBody>
          <a:bodyPr wrap="square" lIns="0" tIns="0" rIns="0" bIns="0" rtlCol="0">
            <a:spAutoFit/>
          </a:bodyPr>
          <a:lstStyle/>
          <a:p>
            <a:endParaRPr lang="en-GB" sz="2000" b="1" kern="100" dirty="0">
              <a:effectLst/>
              <a:latin typeface="Aptos" panose="020B0004020202020204"/>
              <a:ea typeface="Calibri" panose="020F0502020204030204" pitchFamily="34" charset="0"/>
              <a:cs typeface="Times New Roman" panose="02020603050405020304" pitchFamily="18" charset="0"/>
            </a:endParaRPr>
          </a:p>
          <a:p>
            <a:r>
              <a:rPr lang="en-GB" sz="2000" b="1" kern="100" dirty="0">
                <a:latin typeface="Aptos" panose="020B0004020202020204"/>
                <a:ea typeface="Calibri" panose="020F0502020204030204" pitchFamily="34" charset="0"/>
                <a:cs typeface="Times New Roman" panose="02020603050405020304" pitchFamily="18" charset="0"/>
              </a:rPr>
              <a:t>Dr Elizabeth Morrow</a:t>
            </a:r>
          </a:p>
          <a:p>
            <a:r>
              <a:rPr lang="en-GB" sz="2000" kern="100" dirty="0">
                <a:latin typeface="Aptos" panose="020B0004020202020204"/>
                <a:ea typeface="Calibri" panose="020F0502020204030204" pitchFamily="34" charset="0"/>
                <a:cs typeface="Times New Roman" panose="02020603050405020304" pitchFamily="18" charset="0"/>
              </a:rPr>
              <a:t>Senior Research Fellow, Faculty of Nursing &amp; Midwifery, </a:t>
            </a:r>
          </a:p>
          <a:p>
            <a:r>
              <a:rPr lang="en-GB" sz="2000" kern="100" dirty="0">
                <a:latin typeface="Aptos" panose="020B0004020202020204"/>
                <a:ea typeface="Calibri" panose="020F0502020204030204" pitchFamily="34" charset="0"/>
                <a:cs typeface="Times New Roman" panose="02020603050405020304" pitchFamily="18" charset="0"/>
              </a:rPr>
              <a:t>RCSI University of Medicine and Health Sciences</a:t>
            </a:r>
          </a:p>
          <a:p>
            <a:endParaRPr lang="en-GB" sz="2000" kern="100" dirty="0">
              <a:latin typeface="Aptos" panose="020B0004020202020204"/>
              <a:ea typeface="Calibri" panose="020F0502020204030204" pitchFamily="34" charset="0"/>
              <a:cs typeface="Times New Roman" panose="02020603050405020304" pitchFamily="18" charset="0"/>
            </a:endParaRPr>
          </a:p>
          <a:p>
            <a:r>
              <a:rPr lang="en-GB" sz="2000" kern="100" dirty="0">
                <a:latin typeface="Aptos" panose="020B0004020202020204"/>
                <a:ea typeface="Calibri" panose="020F0502020204030204" pitchFamily="34" charset="0"/>
                <a:cs typeface="Times New Roman" panose="02020603050405020304" pitchFamily="18" charset="0"/>
              </a:rPr>
              <a:t>AIIHPC Palliative Care Research Network Member</a:t>
            </a:r>
          </a:p>
          <a:p>
            <a:endParaRPr lang="en-GB" sz="2000" kern="100" dirty="0">
              <a:latin typeface="Aptos" panose="020B0004020202020204"/>
              <a:ea typeface="Calibri" panose="020F0502020204030204" pitchFamily="34" charset="0"/>
              <a:cs typeface="Times New Roman" panose="02020603050405020304" pitchFamily="18" charset="0"/>
            </a:endParaRPr>
          </a:p>
          <a:p>
            <a:pPr marL="0" marR="0" lvl="0" indent="0" algn="l" defTabSz="914330" rtl="0" eaLnBrk="1" fontAlgn="base" latinLnBrk="0" hangingPunct="1">
              <a:spcBef>
                <a:spcPts val="0"/>
              </a:spcBef>
              <a:buClrTx/>
              <a:buSzTx/>
              <a:buFontTx/>
              <a:buNone/>
              <a:tabLst/>
              <a:defRPr/>
            </a:pPr>
            <a:endParaRPr kumimoji="0" lang="en-IE" sz="2000" b="0" i="0" u="none" strike="noStrike" kern="1200" cap="none" spc="0" normalizeH="0" baseline="0" noProof="0" dirty="0">
              <a:ln>
                <a:noFill/>
              </a:ln>
              <a:effectLst/>
              <a:uLnTx/>
              <a:uFillTx/>
              <a:latin typeface="Aptos" panose="020B0004020202020204"/>
            </a:endParaRPr>
          </a:p>
        </p:txBody>
      </p:sp>
      <p:pic>
        <p:nvPicPr>
          <p:cNvPr id="6" name="Picture 5">
            <a:extLst>
              <a:ext uri="{FF2B5EF4-FFF2-40B4-BE49-F238E27FC236}">
                <a16:creationId xmlns:a16="http://schemas.microsoft.com/office/drawing/2014/main" id="{E3F2B167-E620-EEB3-056E-49B2916EA3F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002658" y="5387969"/>
            <a:ext cx="2033486" cy="1267060"/>
          </a:xfrm>
          <a:prstGeom prst="rect">
            <a:avLst/>
          </a:prstGeom>
          <a:noFill/>
          <a:ln>
            <a:noFill/>
          </a:ln>
        </p:spPr>
      </p:pic>
      <p:grpSp>
        <p:nvGrpSpPr>
          <p:cNvPr id="10" name="Group 9">
            <a:extLst>
              <a:ext uri="{FF2B5EF4-FFF2-40B4-BE49-F238E27FC236}">
                <a16:creationId xmlns:a16="http://schemas.microsoft.com/office/drawing/2014/main" id="{055C4111-EA8F-4527-9908-1D8A0A84608A}"/>
              </a:ext>
            </a:extLst>
          </p:cNvPr>
          <p:cNvGrpSpPr/>
          <p:nvPr/>
        </p:nvGrpSpPr>
        <p:grpSpPr>
          <a:xfrm>
            <a:off x="340192" y="801571"/>
            <a:ext cx="10311831" cy="2614852"/>
            <a:chOff x="114096" y="2108495"/>
            <a:chExt cx="11963808" cy="2757284"/>
          </a:xfrm>
        </p:grpSpPr>
        <p:pic>
          <p:nvPicPr>
            <p:cNvPr id="14" name="Picture 13">
              <a:extLst>
                <a:ext uri="{FF2B5EF4-FFF2-40B4-BE49-F238E27FC236}">
                  <a16:creationId xmlns:a16="http://schemas.microsoft.com/office/drawing/2014/main" id="{40731269-4AFE-40FA-A4D1-8C1A757C3277}"/>
                </a:ext>
              </a:extLst>
            </p:cNvPr>
            <p:cNvPicPr>
              <a:picLocks noChangeAspect="1"/>
            </p:cNvPicPr>
            <p:nvPr/>
          </p:nvPicPr>
          <p:blipFill>
            <a:blip r:embed="rId5"/>
            <a:stretch>
              <a:fillRect/>
            </a:stretch>
          </p:blipFill>
          <p:spPr>
            <a:xfrm>
              <a:off x="114096" y="2108495"/>
              <a:ext cx="11963808" cy="2757284"/>
            </a:xfrm>
            <a:prstGeom prst="rect">
              <a:avLst/>
            </a:prstGeom>
          </p:spPr>
        </p:pic>
        <p:sp>
          <p:nvSpPr>
            <p:cNvPr id="9" name="TextBox 8">
              <a:extLst>
                <a:ext uri="{FF2B5EF4-FFF2-40B4-BE49-F238E27FC236}">
                  <a16:creationId xmlns:a16="http://schemas.microsoft.com/office/drawing/2014/main" id="{90080C12-49AE-4C98-A635-ADB39D38F34B}"/>
                </a:ext>
              </a:extLst>
            </p:cNvPr>
            <p:cNvSpPr txBox="1"/>
            <p:nvPr/>
          </p:nvSpPr>
          <p:spPr>
            <a:xfrm>
              <a:off x="8095376" y="4216990"/>
              <a:ext cx="3879617" cy="509788"/>
            </a:xfrm>
            <a:prstGeom prst="rect">
              <a:avLst/>
            </a:prstGeom>
            <a:solidFill>
              <a:srgbClr val="B02787"/>
            </a:solidFill>
          </p:spPr>
          <p:txBody>
            <a:bodyPr wrap="square" rtlCol="0">
              <a:spAutoFit/>
            </a:bodyPr>
            <a:lstStyle/>
            <a:p>
              <a:r>
                <a:rPr lang="en-IE" sz="2400" dirty="0">
                  <a:solidFill>
                    <a:schemeClr val="bg1"/>
                  </a:solidFill>
                </a:rPr>
                <a:t>  11.00-12.00</a:t>
              </a:r>
            </a:p>
          </p:txBody>
        </p:sp>
      </p:grpSp>
      <p:pic>
        <p:nvPicPr>
          <p:cNvPr id="15" name="Picture 14">
            <a:extLst>
              <a:ext uri="{FF2B5EF4-FFF2-40B4-BE49-F238E27FC236}">
                <a16:creationId xmlns:a16="http://schemas.microsoft.com/office/drawing/2014/main" id="{467D1035-11B1-46FA-BE4A-B0AC71A891E3}"/>
              </a:ext>
            </a:extLst>
          </p:cNvPr>
          <p:cNvPicPr>
            <a:picLocks noChangeAspect="1"/>
          </p:cNvPicPr>
          <p:nvPr/>
        </p:nvPicPr>
        <p:blipFill>
          <a:blip r:embed="rId6">
            <a:extLst>
              <a:ext uri="{BEBA8EAE-BF5A-486C-A8C5-ECC9F3942E4B}">
                <a14:imgProps xmlns:a14="http://schemas.microsoft.com/office/drawing/2010/main">
                  <a14:imgLayer r:embed="rId7">
                    <a14:imgEffect>
                      <a14:colorTemperature colorTemp="8800"/>
                    </a14:imgEffect>
                  </a14:imgLayer>
                </a14:imgProps>
              </a:ext>
            </a:extLst>
          </a:blip>
          <a:stretch>
            <a:fillRect/>
          </a:stretch>
        </p:blipFill>
        <p:spPr>
          <a:xfrm>
            <a:off x="691166" y="3600740"/>
            <a:ext cx="2407583" cy="2561518"/>
          </a:xfrm>
          <a:prstGeom prst="rect">
            <a:avLst/>
          </a:prstGeom>
        </p:spPr>
      </p:pic>
    </p:spTree>
    <p:extLst>
      <p:ext uri="{BB962C8B-B14F-4D97-AF65-F5344CB8AC3E}">
        <p14:creationId xmlns:p14="http://schemas.microsoft.com/office/powerpoint/2010/main" val="19965335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02D5B37-E160-488B-8C34-96391BE37C7E}"/>
              </a:ext>
            </a:extLst>
          </p:cNvPr>
          <p:cNvSpPr/>
          <p:nvPr/>
        </p:nvSpPr>
        <p:spPr>
          <a:xfrm>
            <a:off x="0" y="0"/>
            <a:ext cx="12225203" cy="6858000"/>
          </a:xfrm>
          <a:prstGeom prst="rect">
            <a:avLst/>
          </a:prstGeom>
          <a:gradFill flip="none" rotWithShape="1">
            <a:gsLst>
              <a:gs pos="22000">
                <a:srgbClr val="013C4B"/>
              </a:gs>
              <a:gs pos="57000">
                <a:srgbClr val="265996"/>
              </a:gs>
              <a:gs pos="100000">
                <a:srgbClr val="755578"/>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Picture 3">
            <a:extLst>
              <a:ext uri="{FF2B5EF4-FFF2-40B4-BE49-F238E27FC236}">
                <a16:creationId xmlns:a16="http://schemas.microsoft.com/office/drawing/2014/main" id="{3355ED3F-3F73-43D0-A91C-C609B3C9CCAC}"/>
              </a:ext>
            </a:extLst>
          </p:cNvPr>
          <p:cNvPicPr>
            <a:picLocks noChangeAspect="1"/>
          </p:cNvPicPr>
          <p:nvPr/>
        </p:nvPicPr>
        <p:blipFill>
          <a:blip r:embed="rId2"/>
          <a:stretch>
            <a:fillRect/>
          </a:stretch>
        </p:blipFill>
        <p:spPr>
          <a:xfrm>
            <a:off x="10742527" y="52015"/>
            <a:ext cx="1085182" cy="1847248"/>
          </a:xfrm>
          <a:prstGeom prst="rect">
            <a:avLst/>
          </a:prstGeom>
        </p:spPr>
      </p:pic>
      <p:pic>
        <p:nvPicPr>
          <p:cNvPr id="6" name="Picture 5">
            <a:extLst>
              <a:ext uri="{FF2B5EF4-FFF2-40B4-BE49-F238E27FC236}">
                <a16:creationId xmlns:a16="http://schemas.microsoft.com/office/drawing/2014/main" id="{EBDEA07F-34A9-4AC4-BE2C-79F4FA8C5C6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8398" y="513911"/>
            <a:ext cx="9731683" cy="5830177"/>
          </a:xfrm>
          <a:prstGeom prst="rect">
            <a:avLst/>
          </a:prstGeom>
          <a:noFill/>
        </p:spPr>
      </p:pic>
    </p:spTree>
    <p:extLst>
      <p:ext uri="{BB962C8B-B14F-4D97-AF65-F5344CB8AC3E}">
        <p14:creationId xmlns:p14="http://schemas.microsoft.com/office/powerpoint/2010/main" val="1562227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2C17D6E6-399C-425A-A984-8E5AB6225892}"/>
              </a:ext>
            </a:extLst>
          </p:cNvPr>
          <p:cNvSpPr>
            <a:spLocks noGrp="1"/>
          </p:cNvSpPr>
          <p:nvPr>
            <p:ph idx="1"/>
          </p:nvPr>
        </p:nvSpPr>
        <p:spPr>
          <a:xfrm>
            <a:off x="1234848" y="1601506"/>
            <a:ext cx="10012590" cy="4019242"/>
          </a:xfrm>
        </p:spPr>
        <p:txBody>
          <a:bodyPr/>
          <a:lstStyle/>
          <a:p>
            <a:pPr marL="0" indent="0">
              <a:lnSpc>
                <a:spcPct val="107000"/>
              </a:lnSpc>
              <a:spcAft>
                <a:spcPts val="800"/>
              </a:spcAft>
              <a:buNone/>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US" sz="2400" dirty="0">
                <a:effectLst/>
                <a:latin typeface="Calibri" panose="020F0502020204030204" pitchFamily="34" charset="0"/>
                <a:ea typeface="Calibri" panose="020F0502020204030204" pitchFamily="34" charset="0"/>
                <a:cs typeface="Times New Roman" panose="02020603050405020304" pitchFamily="18" charset="0"/>
              </a:rPr>
              <a:t>The overall objective of the </a:t>
            </a:r>
            <a:r>
              <a:rPr lang="en-US" sz="2400" dirty="0">
                <a:latin typeface="Calibri" panose="020F0502020204030204" pitchFamily="34" charset="0"/>
                <a:ea typeface="Calibri" panose="020F0502020204030204" pitchFamily="34" charset="0"/>
                <a:cs typeface="Times New Roman" panose="02020603050405020304" pitchFamily="18" charset="0"/>
              </a:rPr>
              <a:t>u</a:t>
            </a:r>
            <a:r>
              <a:rPr lang="en-US" sz="2400" dirty="0">
                <a:effectLst/>
                <a:latin typeface="Calibri" panose="020F0502020204030204" pitchFamily="34" charset="0"/>
                <a:ea typeface="Calibri" panose="020F0502020204030204" pitchFamily="34" charset="0"/>
                <a:cs typeface="Times New Roman" panose="02020603050405020304" pitchFamily="18" charset="0"/>
              </a:rPr>
              <a:t>nit is to</a:t>
            </a:r>
          </a:p>
          <a:p>
            <a:pPr marL="0" indent="0">
              <a:lnSpc>
                <a:spcPct val="107000"/>
              </a:lnSpc>
              <a:spcAft>
                <a:spcPts val="800"/>
              </a:spcAft>
              <a:buNone/>
            </a:pPr>
            <a:endParaRPr lang="en-US" sz="2600" b="1" i="1"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IE" sz="3200" b="1" i="1" dirty="0">
                <a:effectLst/>
                <a:latin typeface="Calibri" panose="020F0502020204030204" pitchFamily="34" charset="0"/>
                <a:ea typeface="Calibri" panose="020F0502020204030204" pitchFamily="34" charset="0"/>
                <a:cs typeface="Times New Roman" panose="02020603050405020304" pitchFamily="18" charset="0"/>
              </a:rPr>
              <a:t>“Introduce a statutory scheme to support people to live in their own homes, which will provide equitable access to high-quality, regulated home care.” </a:t>
            </a:r>
            <a:endParaRPr lang="en-IE" sz="3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IE" i="1" dirty="0">
                <a:effectLst/>
                <a:latin typeface="Calibri" panose="020F0502020204030204" pitchFamily="34" charset="0"/>
                <a:ea typeface="Calibri" panose="020F0502020204030204" pitchFamily="34" charset="0"/>
                <a:cs typeface="Times New Roman" panose="02020603050405020304" pitchFamily="18" charset="0"/>
              </a:rPr>
              <a:t>   </a:t>
            </a:r>
            <a:endParaRPr lang="en-IE" i="1"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IE" i="1" dirty="0">
                <a:effectLst/>
                <a:latin typeface="Calibri" panose="020F0502020204030204" pitchFamily="34" charset="0"/>
                <a:ea typeface="Calibri" panose="020F0502020204030204" pitchFamily="34" charset="0"/>
                <a:cs typeface="Times New Roman" panose="02020603050405020304" pitchFamily="18" charset="0"/>
              </a:rPr>
              <a:t>                  </a:t>
            </a:r>
            <a:r>
              <a:rPr lang="en-IE" i="1" dirty="0" err="1">
                <a:effectLst/>
                <a:latin typeface="Calibri" panose="020F0502020204030204" pitchFamily="34" charset="0"/>
                <a:ea typeface="Calibri" panose="020F0502020204030204" pitchFamily="34" charset="0"/>
                <a:cs typeface="Times New Roman" panose="02020603050405020304" pitchFamily="18" charset="0"/>
              </a:rPr>
              <a:t>Slaintecare</a:t>
            </a:r>
            <a:r>
              <a:rPr lang="en-IE" i="1" dirty="0">
                <a:effectLst/>
                <a:latin typeface="Calibri" panose="020F0502020204030204" pitchFamily="34" charset="0"/>
                <a:ea typeface="Calibri" panose="020F0502020204030204" pitchFamily="34" charset="0"/>
                <a:cs typeface="Times New Roman" panose="02020603050405020304" pitchFamily="18" charset="0"/>
              </a:rPr>
              <a:t>: </a:t>
            </a:r>
            <a:r>
              <a:rPr lang="en-IE" sz="2400" i="1" dirty="0">
                <a:effectLst/>
                <a:latin typeface="Calibri" panose="020F0502020204030204" pitchFamily="34" charset="0"/>
                <a:ea typeface="Calibri" panose="020F0502020204030204" pitchFamily="34" charset="0"/>
                <a:cs typeface="Times New Roman" panose="02020603050405020304" pitchFamily="18" charset="0"/>
              </a:rPr>
              <a:t>RIGHT CARE, RIGHT PLACE, RIGHT TIME                  </a:t>
            </a:r>
            <a:endParaRPr lang="en-IE" sz="2400" dirty="0"/>
          </a:p>
        </p:txBody>
      </p:sp>
      <p:pic>
        <p:nvPicPr>
          <p:cNvPr id="6" name="Picture 5">
            <a:extLst>
              <a:ext uri="{FF2B5EF4-FFF2-40B4-BE49-F238E27FC236}">
                <a16:creationId xmlns:a16="http://schemas.microsoft.com/office/drawing/2014/main" id="{DDC42674-B714-4103-8D15-A092693691DE}"/>
              </a:ext>
            </a:extLst>
          </p:cNvPr>
          <p:cNvPicPr>
            <a:picLocks noChangeAspect="1"/>
          </p:cNvPicPr>
          <p:nvPr/>
        </p:nvPicPr>
        <p:blipFill>
          <a:blip r:embed="rId3"/>
          <a:stretch>
            <a:fillRect/>
          </a:stretch>
        </p:blipFill>
        <p:spPr>
          <a:xfrm>
            <a:off x="4795636" y="851571"/>
            <a:ext cx="6872641" cy="986694"/>
          </a:xfrm>
          <a:prstGeom prst="rect">
            <a:avLst/>
          </a:prstGeom>
        </p:spPr>
      </p:pic>
      <p:sp>
        <p:nvSpPr>
          <p:cNvPr id="7" name="TextBox 6">
            <a:extLst>
              <a:ext uri="{FF2B5EF4-FFF2-40B4-BE49-F238E27FC236}">
                <a16:creationId xmlns:a16="http://schemas.microsoft.com/office/drawing/2014/main" id="{A3F5A76B-8910-4C9A-BE0A-345A11B370B0}"/>
              </a:ext>
            </a:extLst>
          </p:cNvPr>
          <p:cNvSpPr txBox="1"/>
          <p:nvPr/>
        </p:nvSpPr>
        <p:spPr>
          <a:xfrm>
            <a:off x="5345649" y="1005115"/>
            <a:ext cx="5772613"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400" b="0" i="0" u="none" strike="noStrike" kern="1200" cap="none" spc="0" normalizeH="0" baseline="0" noProof="0" dirty="0">
                <a:ln>
                  <a:noFill/>
                </a:ln>
                <a:solidFill>
                  <a:prstClr val="white"/>
                </a:solidFill>
                <a:effectLst/>
                <a:uLnTx/>
                <a:uFillTx/>
                <a:latin typeface="Calibri" panose="020F0502020204030204"/>
                <a:ea typeface="+mn-ea"/>
                <a:cs typeface="+mn-cs"/>
              </a:rPr>
              <a:t>Home Support / Older Persons Hub</a:t>
            </a:r>
          </a:p>
        </p:txBody>
      </p:sp>
    </p:spTree>
    <p:extLst>
      <p:ext uri="{BB962C8B-B14F-4D97-AF65-F5344CB8AC3E}">
        <p14:creationId xmlns:p14="http://schemas.microsoft.com/office/powerpoint/2010/main" val="32457092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8E59243-833D-D10C-6D96-3E8D5B3E2BCB}"/>
            </a:ext>
          </a:extLst>
        </p:cNvPr>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useBgFill="1">
        <p:nvSpPr>
          <p:cNvPr id="17" name="Rectangle 16">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9" name="Rectangle 1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0B0004020202020204"/>
              <a:ea typeface="+mn-ea"/>
              <a:cs typeface="+mn-cs"/>
            </a:endParaRPr>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0B0004020202020204"/>
              <a:ea typeface="+mn-ea"/>
              <a:cs typeface="+mn-cs"/>
            </a:endParaRPr>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 name="Title 1">
            <a:extLst>
              <a:ext uri="{FF2B5EF4-FFF2-40B4-BE49-F238E27FC236}">
                <a16:creationId xmlns:a16="http://schemas.microsoft.com/office/drawing/2014/main" id="{BD44B365-5DDB-A6BF-50D2-8C7F48EB79F6}"/>
              </a:ext>
            </a:extLst>
          </p:cNvPr>
          <p:cNvSpPr>
            <a:spLocks noGrp="1"/>
          </p:cNvSpPr>
          <p:nvPr>
            <p:ph type="title"/>
          </p:nvPr>
        </p:nvSpPr>
        <p:spPr>
          <a:xfrm>
            <a:off x="308895" y="2117189"/>
            <a:ext cx="3201366" cy="1884016"/>
          </a:xfrm>
        </p:spPr>
        <p:txBody>
          <a:bodyPr anchor="b">
            <a:normAutofit fontScale="90000"/>
          </a:bodyPr>
          <a:lstStyle/>
          <a:p>
            <a:pPr algn="r"/>
            <a:r>
              <a:rPr lang="en-IE" sz="4000" dirty="0">
                <a:solidFill>
                  <a:srgbClr val="FFFFFF"/>
                </a:solidFill>
                <a:latin typeface="Aptos"/>
              </a:rPr>
              <a:t>What the Attune Project aims to do</a:t>
            </a:r>
          </a:p>
        </p:txBody>
      </p:sp>
      <p:sp>
        <p:nvSpPr>
          <p:cNvPr id="3" name="Content Placeholder 2">
            <a:extLst>
              <a:ext uri="{FF2B5EF4-FFF2-40B4-BE49-F238E27FC236}">
                <a16:creationId xmlns:a16="http://schemas.microsoft.com/office/drawing/2014/main" id="{60483DB0-DB29-C4C4-5505-E5554B65BCE5}"/>
              </a:ext>
            </a:extLst>
          </p:cNvPr>
          <p:cNvSpPr>
            <a:spLocks noGrp="1"/>
          </p:cNvSpPr>
          <p:nvPr>
            <p:ph idx="1"/>
          </p:nvPr>
        </p:nvSpPr>
        <p:spPr>
          <a:xfrm>
            <a:off x="4366913" y="1577734"/>
            <a:ext cx="7248074" cy="5546047"/>
          </a:xfrm>
        </p:spPr>
        <p:txBody>
          <a:bodyPr vert="horz" lIns="91440" tIns="45720" rIns="91440" bIns="45720" rtlCol="0" anchor="ctr">
            <a:normAutofit/>
          </a:bodyPr>
          <a:lstStyle/>
          <a:p>
            <a:pPr marL="0" indent="0">
              <a:spcAft>
                <a:spcPts val="800"/>
              </a:spcAft>
              <a:buNone/>
            </a:pPr>
            <a:r>
              <a:rPr lang="en-IE" sz="2000" kern="100" dirty="0">
                <a:latin typeface="Aptos"/>
                <a:ea typeface="Aptos" panose="020B0004020202020204" pitchFamily="34" charset="0"/>
                <a:cs typeface="Times New Roman"/>
              </a:rPr>
              <a:t>The Attune project will ensure that the voices, experiences and expectations of older adults are at the centre of research and policy development.</a:t>
            </a:r>
            <a:endParaRPr lang="en-US" dirty="0"/>
          </a:p>
          <a:p>
            <a:pPr marL="0" lvl="0" indent="0">
              <a:spcAft>
                <a:spcPts val="800"/>
              </a:spcAft>
              <a:buNone/>
            </a:pPr>
            <a:r>
              <a:rPr lang="en-IE" sz="2000" kern="100" dirty="0">
                <a:latin typeface="Aptos"/>
                <a:ea typeface="Aptos" panose="020B0004020202020204" pitchFamily="34" charset="0"/>
                <a:cs typeface="Times New Roman"/>
              </a:rPr>
              <a:t>The research will provide valuable insights and will:</a:t>
            </a:r>
            <a:endParaRPr lang="en-IE" dirty="0"/>
          </a:p>
          <a:p>
            <a:pPr marL="1062355" lvl="2" indent="-342900">
              <a:spcAft>
                <a:spcPts val="800"/>
              </a:spcAft>
              <a:buFont typeface="Symbol" panose="05050102010706020507" pitchFamily="18" charset="2"/>
              <a:buChar char=""/>
            </a:pPr>
            <a:r>
              <a:rPr lang="en-IE" i="0" kern="100" dirty="0">
                <a:latin typeface="Aptos"/>
                <a:ea typeface="Aptos" panose="020B0004020202020204" pitchFamily="34" charset="0"/>
                <a:cs typeface="Times New Roman"/>
              </a:rPr>
              <a:t>Identify </a:t>
            </a:r>
            <a:r>
              <a:rPr lang="en-IE" b="1" i="0" kern="100" dirty="0">
                <a:latin typeface="Aptos"/>
                <a:ea typeface="Aptos" panose="020B0004020202020204" pitchFamily="34" charset="0"/>
                <a:cs typeface="Times New Roman"/>
              </a:rPr>
              <a:t>service user expectations </a:t>
            </a:r>
            <a:r>
              <a:rPr lang="en-IE" i="0" kern="100" dirty="0">
                <a:latin typeface="Aptos"/>
                <a:ea typeface="Aptos" panose="020B0004020202020204" pitchFamily="34" charset="0"/>
                <a:cs typeface="Times New Roman"/>
              </a:rPr>
              <a:t>and guide actions to further strengthen health systems.</a:t>
            </a:r>
          </a:p>
          <a:p>
            <a:pPr marL="1062355" lvl="2" indent="-342900">
              <a:spcAft>
                <a:spcPts val="800"/>
              </a:spcAft>
              <a:buFont typeface="Symbol" panose="05050102010706020507" pitchFamily="18" charset="2"/>
              <a:buChar char=""/>
            </a:pPr>
            <a:r>
              <a:rPr lang="en-IE" i="0" kern="100" dirty="0">
                <a:latin typeface="Aptos"/>
                <a:ea typeface="Aptos" panose="020B0004020202020204" pitchFamily="34" charset="0"/>
                <a:cs typeface="Times New Roman"/>
              </a:rPr>
              <a:t>Provide </a:t>
            </a:r>
            <a:r>
              <a:rPr lang="en-IE" b="1" i="0" kern="100" dirty="0">
                <a:latin typeface="Aptos"/>
                <a:ea typeface="Aptos" panose="020B0004020202020204" pitchFamily="34" charset="0"/>
                <a:cs typeface="Times New Roman"/>
              </a:rPr>
              <a:t>greater insight into the home support </a:t>
            </a:r>
            <a:r>
              <a:rPr lang="en-IE" i="0" kern="100" dirty="0">
                <a:latin typeface="Aptos"/>
                <a:ea typeface="Aptos" panose="020B0004020202020204" pitchFamily="34" charset="0"/>
                <a:cs typeface="Times New Roman"/>
              </a:rPr>
              <a:t>service and how it enhances quality of life.</a:t>
            </a:r>
          </a:p>
          <a:p>
            <a:pPr marL="1062355" lvl="2" indent="-342900">
              <a:spcAft>
                <a:spcPts val="800"/>
              </a:spcAft>
              <a:buFont typeface="Symbol" panose="05050102010706020507" pitchFamily="18" charset="2"/>
              <a:buChar char=""/>
            </a:pPr>
            <a:r>
              <a:rPr lang="en-IE" i="0" kern="100" dirty="0">
                <a:latin typeface="Aptos"/>
                <a:ea typeface="Aptos" panose="020B0004020202020204" pitchFamily="34" charset="0"/>
                <a:cs typeface="Times New Roman"/>
              </a:rPr>
              <a:t>Inform policy decisions regarding </a:t>
            </a:r>
            <a:r>
              <a:rPr lang="en-IE" b="1" i="0" kern="100" dirty="0">
                <a:latin typeface="Aptos"/>
                <a:ea typeface="Aptos" panose="020B0004020202020204" pitchFamily="34" charset="0"/>
                <a:cs typeface="Times New Roman"/>
              </a:rPr>
              <a:t>how best to direct resources</a:t>
            </a:r>
            <a:r>
              <a:rPr lang="en-IE" i="0" kern="100" dirty="0">
                <a:latin typeface="Aptos"/>
                <a:ea typeface="Aptos" panose="020B0004020202020204" pitchFamily="34" charset="0"/>
                <a:cs typeface="Times New Roman"/>
              </a:rPr>
              <a:t> to support people in their own communities.</a:t>
            </a:r>
          </a:p>
          <a:p>
            <a:pPr marL="1062355" lvl="2" indent="-342900">
              <a:spcAft>
                <a:spcPts val="800"/>
              </a:spcAft>
              <a:buFont typeface="Symbol" panose="05050102010706020507" pitchFamily="18" charset="2"/>
              <a:buChar char=""/>
            </a:pPr>
            <a:r>
              <a:rPr lang="en-IE" i="0" kern="100" dirty="0">
                <a:latin typeface="Aptos"/>
                <a:ea typeface="Aptos" panose="020B0004020202020204" pitchFamily="34" charset="0"/>
                <a:cs typeface="Times New Roman"/>
              </a:rPr>
              <a:t>Inform the evidence base to develop the </a:t>
            </a:r>
            <a:r>
              <a:rPr lang="en-IE" b="1" i="0" kern="100" dirty="0">
                <a:latin typeface="Aptos"/>
                <a:ea typeface="Aptos" panose="020B0004020202020204" pitchFamily="34" charset="0"/>
                <a:cs typeface="Times New Roman"/>
              </a:rPr>
              <a:t>infrastructure, services and care pathways </a:t>
            </a:r>
            <a:r>
              <a:rPr lang="en-IE" i="0" kern="100" dirty="0">
                <a:latin typeface="Aptos"/>
                <a:ea typeface="Aptos" panose="020B0004020202020204" pitchFamily="34" charset="0"/>
                <a:cs typeface="Times New Roman"/>
              </a:rPr>
              <a:t>required as part of the development of the statutory home support scheme.</a:t>
            </a:r>
          </a:p>
          <a:p>
            <a:endParaRPr lang="en-IE" sz="2000" dirty="0"/>
          </a:p>
        </p:txBody>
      </p:sp>
      <p:pic>
        <p:nvPicPr>
          <p:cNvPr id="5" name="Picture 4" descr="A screenshot of a computer&#10;&#10;AI-generated content may be incorrect.">
            <a:extLst>
              <a:ext uri="{FF2B5EF4-FFF2-40B4-BE49-F238E27FC236}">
                <a16:creationId xmlns:a16="http://schemas.microsoft.com/office/drawing/2014/main" id="{59D432F3-0F8C-B7CD-30B6-71A5E37C4597}"/>
              </a:ext>
            </a:extLst>
          </p:cNvPr>
          <p:cNvPicPr>
            <a:picLocks noChangeAspect="1"/>
          </p:cNvPicPr>
          <p:nvPr/>
        </p:nvPicPr>
        <p:blipFill>
          <a:blip r:embed="rId2"/>
          <a:srcRect l="29125" t="33327" r="12337" b="50103"/>
          <a:stretch>
            <a:fillRect/>
          </a:stretch>
        </p:blipFill>
        <p:spPr>
          <a:xfrm>
            <a:off x="4367603" y="5031"/>
            <a:ext cx="7512160" cy="1357996"/>
          </a:xfrm>
          <a:prstGeom prst="rect">
            <a:avLst/>
          </a:prstGeom>
        </p:spPr>
      </p:pic>
    </p:spTree>
    <p:extLst>
      <p:ext uri="{BB962C8B-B14F-4D97-AF65-F5344CB8AC3E}">
        <p14:creationId xmlns:p14="http://schemas.microsoft.com/office/powerpoint/2010/main" val="3783766807"/>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7DD2736-BC80-49DD-B27C-16518E47A961}"/>
              </a:ext>
            </a:extLst>
          </p:cNvPr>
          <p:cNvPicPr>
            <a:picLocks noChangeAspect="1"/>
          </p:cNvPicPr>
          <p:nvPr/>
        </p:nvPicPr>
        <p:blipFill>
          <a:blip r:embed="rId2"/>
          <a:stretch>
            <a:fillRect/>
          </a:stretch>
        </p:blipFill>
        <p:spPr>
          <a:xfrm>
            <a:off x="9982339" y="148002"/>
            <a:ext cx="2036240" cy="1268078"/>
          </a:xfrm>
          <a:prstGeom prst="rect">
            <a:avLst/>
          </a:prstGeom>
        </p:spPr>
      </p:pic>
      <p:sp>
        <p:nvSpPr>
          <p:cNvPr id="2" name="Title 1"/>
          <p:cNvSpPr>
            <a:spLocks noGrp="1"/>
          </p:cNvSpPr>
          <p:nvPr>
            <p:ph type="title"/>
          </p:nvPr>
        </p:nvSpPr>
        <p:spPr>
          <a:xfrm>
            <a:off x="1364960" y="161694"/>
            <a:ext cx="7886700" cy="1325563"/>
          </a:xfrm>
        </p:spPr>
        <p:txBody>
          <a:bodyPr>
            <a:normAutofit/>
          </a:bodyPr>
          <a:lstStyle/>
          <a:p>
            <a:pPr algn="ctr"/>
            <a:r>
              <a:rPr lang="en-IE" sz="4000" b="1" dirty="0">
                <a:solidFill>
                  <a:schemeClr val="accent1">
                    <a:lumMod val="75000"/>
                  </a:schemeClr>
                </a:solidFill>
              </a:rPr>
              <a:t>Study design</a:t>
            </a:r>
          </a:p>
        </p:txBody>
      </p:sp>
      <p:graphicFrame>
        <p:nvGraphicFramePr>
          <p:cNvPr id="8" name="Diagram 7"/>
          <p:cNvGraphicFramePr/>
          <p:nvPr>
            <p:extLst>
              <p:ext uri="{D42A27DB-BD31-4B8C-83A1-F6EECF244321}">
                <p14:modId xmlns:p14="http://schemas.microsoft.com/office/powerpoint/2010/main" val="1883514792"/>
              </p:ext>
            </p:extLst>
          </p:nvPr>
        </p:nvGraphicFramePr>
        <p:xfrm>
          <a:off x="531468" y="1487257"/>
          <a:ext cx="11735296" cy="33121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6" name="Content Placeholder 35"/>
          <p:cNvPicPr>
            <a:picLocks noGrp="1" noChangeAspect="1"/>
          </p:cNvPicPr>
          <p:nvPr>
            <p:ph idx="1"/>
          </p:nvPr>
        </p:nvPicPr>
        <p:blipFill>
          <a:blip r:embed="rId8" cstate="print">
            <a:extLst>
              <a:ext uri="{28A0092B-C50C-407E-A947-70E740481C1C}">
                <a14:useLocalDpi xmlns:a14="http://schemas.microsoft.com/office/drawing/2010/main" val="0"/>
              </a:ext>
            </a:extLst>
          </a:blip>
          <a:stretch>
            <a:fillRect/>
          </a:stretch>
        </p:blipFill>
        <p:spPr>
          <a:xfrm>
            <a:off x="4698167" y="5267760"/>
            <a:ext cx="1042314" cy="1042314"/>
          </a:xfrm>
        </p:spPr>
      </p:pic>
      <p:sp>
        <p:nvSpPr>
          <p:cNvPr id="33" name="Down Arrow 32"/>
          <p:cNvSpPr/>
          <p:nvPr/>
        </p:nvSpPr>
        <p:spPr bwMode="auto">
          <a:xfrm rot="653363">
            <a:off x="2096165" y="4051179"/>
            <a:ext cx="360000" cy="1073605"/>
          </a:xfrm>
          <a:prstGeom prst="downArrow">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IE" sz="2400" b="0"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mn-cs"/>
            </a:endParaRPr>
          </a:p>
        </p:txBody>
      </p:sp>
      <p:sp>
        <p:nvSpPr>
          <p:cNvPr id="34" name="Down Arrow 33"/>
          <p:cNvSpPr/>
          <p:nvPr/>
        </p:nvSpPr>
        <p:spPr bwMode="auto">
          <a:xfrm rot="21410476">
            <a:off x="5551617" y="4036051"/>
            <a:ext cx="360000" cy="931688"/>
          </a:xfrm>
          <a:prstGeom prst="downArrow">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IE" sz="2400" b="0"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mn-cs"/>
            </a:endParaRPr>
          </a:p>
        </p:txBody>
      </p:sp>
      <p:sp>
        <p:nvSpPr>
          <p:cNvPr id="35" name="Down Arrow 34"/>
          <p:cNvSpPr/>
          <p:nvPr/>
        </p:nvSpPr>
        <p:spPr bwMode="auto">
          <a:xfrm rot="19242767">
            <a:off x="8480180" y="4054603"/>
            <a:ext cx="359487" cy="978408"/>
          </a:xfrm>
          <a:prstGeom prst="downArrow">
            <a:avLst/>
          </a:prstGeom>
          <a:solidFill>
            <a:srgbClr val="FF0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IE" sz="2400" b="0"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mn-cs"/>
            </a:endParaRPr>
          </a:p>
        </p:txBody>
      </p:sp>
      <p:pic>
        <p:nvPicPr>
          <p:cNvPr id="21" name="Picture 20">
            <a:extLst>
              <a:ext uri="{FF2B5EF4-FFF2-40B4-BE49-F238E27FC236}">
                <a16:creationId xmlns:a16="http://schemas.microsoft.com/office/drawing/2014/main" id="{09936478-ACDC-4CDF-BA49-66588B7BB9E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722753" y="5010259"/>
            <a:ext cx="1865376" cy="1380744"/>
          </a:xfrm>
          <a:prstGeom prst="rect">
            <a:avLst/>
          </a:prstGeom>
        </p:spPr>
      </p:pic>
      <p:pic>
        <p:nvPicPr>
          <p:cNvPr id="41" name="Picture 40">
            <a:extLst>
              <a:ext uri="{FF2B5EF4-FFF2-40B4-BE49-F238E27FC236}">
                <a16:creationId xmlns:a16="http://schemas.microsoft.com/office/drawing/2014/main" id="{C53B350B-8594-4774-88AE-E573953AFC1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26228" y="5154505"/>
            <a:ext cx="1688526" cy="1113372"/>
          </a:xfrm>
          <a:prstGeom prst="rect">
            <a:avLst/>
          </a:prstGeom>
        </p:spPr>
      </p:pic>
      <p:pic>
        <p:nvPicPr>
          <p:cNvPr id="44" name="Picture 43">
            <a:extLst>
              <a:ext uri="{FF2B5EF4-FFF2-40B4-BE49-F238E27FC236}">
                <a16:creationId xmlns:a16="http://schemas.microsoft.com/office/drawing/2014/main" id="{693A8B86-0DA8-4983-9ECD-635645866F9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330134" y="5154505"/>
            <a:ext cx="1195540" cy="1182464"/>
          </a:xfrm>
          <a:prstGeom prst="rect">
            <a:avLst/>
          </a:prstGeom>
        </p:spPr>
      </p:pic>
      <p:pic>
        <p:nvPicPr>
          <p:cNvPr id="46" name="Picture 45">
            <a:extLst>
              <a:ext uri="{FF2B5EF4-FFF2-40B4-BE49-F238E27FC236}">
                <a16:creationId xmlns:a16="http://schemas.microsoft.com/office/drawing/2014/main" id="{46DE170D-AC9F-4BBB-BCE3-75A0F4EF5BE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311417" y="5010259"/>
            <a:ext cx="1580942" cy="1580942"/>
          </a:xfrm>
          <a:prstGeom prst="rect">
            <a:avLst/>
          </a:prstGeom>
        </p:spPr>
      </p:pic>
      <p:sp>
        <p:nvSpPr>
          <p:cNvPr id="13" name="TextBox 12">
            <a:extLst>
              <a:ext uri="{FF2B5EF4-FFF2-40B4-BE49-F238E27FC236}">
                <a16:creationId xmlns:a16="http://schemas.microsoft.com/office/drawing/2014/main" id="{0CD6B06E-DB94-4D5C-A91F-2E5640765479}"/>
              </a:ext>
            </a:extLst>
          </p:cNvPr>
          <p:cNvSpPr txBox="1"/>
          <p:nvPr/>
        </p:nvSpPr>
        <p:spPr>
          <a:xfrm>
            <a:off x="8448174" y="1786622"/>
            <a:ext cx="1901715" cy="584775"/>
          </a:xfrm>
          <a:prstGeom prst="rect">
            <a:avLst/>
          </a:prstGeom>
          <a:noFill/>
        </p:spPr>
        <p:txBody>
          <a:bodyPr wrap="square">
            <a:spAutoFit/>
          </a:bodyPr>
          <a:lstStyle/>
          <a:p>
            <a:r>
              <a:rPr lang="en-IE" sz="3200" b="1" dirty="0">
                <a:solidFill>
                  <a:srgbClr val="FF0000"/>
                </a:solidFill>
              </a:rPr>
              <a:t>Nov 2027</a:t>
            </a:r>
          </a:p>
        </p:txBody>
      </p:sp>
      <p:sp>
        <p:nvSpPr>
          <p:cNvPr id="14" name="TextBox 13">
            <a:extLst>
              <a:ext uri="{FF2B5EF4-FFF2-40B4-BE49-F238E27FC236}">
                <a16:creationId xmlns:a16="http://schemas.microsoft.com/office/drawing/2014/main" id="{0C243349-5901-4DF5-9FF3-2E61BD62200B}"/>
              </a:ext>
            </a:extLst>
          </p:cNvPr>
          <p:cNvSpPr txBox="1"/>
          <p:nvPr/>
        </p:nvSpPr>
        <p:spPr>
          <a:xfrm>
            <a:off x="599574" y="1848115"/>
            <a:ext cx="1901715" cy="584775"/>
          </a:xfrm>
          <a:prstGeom prst="rect">
            <a:avLst/>
          </a:prstGeom>
          <a:noFill/>
        </p:spPr>
        <p:txBody>
          <a:bodyPr wrap="square">
            <a:spAutoFit/>
          </a:bodyPr>
          <a:lstStyle/>
          <a:p>
            <a:r>
              <a:rPr lang="en-IE" sz="3200" b="1" dirty="0">
                <a:solidFill>
                  <a:srgbClr val="FF0000"/>
                </a:solidFill>
              </a:rPr>
              <a:t>Dec 2025</a:t>
            </a:r>
          </a:p>
        </p:txBody>
      </p:sp>
    </p:spTree>
    <p:extLst>
      <p:ext uri="{BB962C8B-B14F-4D97-AF65-F5344CB8AC3E}">
        <p14:creationId xmlns:p14="http://schemas.microsoft.com/office/powerpoint/2010/main" val="5300427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8725" y="41691"/>
            <a:ext cx="9734550" cy="615603"/>
          </a:xfrm>
        </p:spPr>
        <p:txBody>
          <a:bodyPr>
            <a:normAutofit fontScale="90000"/>
          </a:bodyPr>
          <a:lstStyle/>
          <a:p>
            <a:pPr algn="ctr"/>
            <a:r>
              <a:rPr lang="en-GB" sz="2933" b="1" dirty="0">
                <a:solidFill>
                  <a:srgbClr val="C00000"/>
                </a:solidFill>
              </a:rPr>
              <a:t>Service user, Carer &amp; Advocacy panel (SCAP) perspectives   </a:t>
            </a:r>
            <a:r>
              <a:rPr lang="en-GB" sz="2933" b="1" dirty="0">
                <a:solidFill>
                  <a:srgbClr val="FF0000"/>
                </a:solidFill>
                <a:latin typeface="Arial" panose="020B0604020202020204" pitchFamily="34" charset="0"/>
                <a:cs typeface="Arial" panose="020B0604020202020204" pitchFamily="34" charset="0"/>
              </a:rPr>
              <a:t>March 2026</a:t>
            </a:r>
            <a:endParaRPr lang="en-IE" sz="2933" b="1" dirty="0">
              <a:solidFill>
                <a:srgbClr val="FF0000"/>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0" y="980728"/>
            <a:ext cx="11139055" cy="5592393"/>
          </a:xfrm>
        </p:spPr>
        <p:txBody>
          <a:bodyPr/>
          <a:lstStyle/>
          <a:p>
            <a:pPr marL="0" indent="0">
              <a:buNone/>
            </a:pPr>
            <a:r>
              <a:rPr lang="en-GB" sz="1600" dirty="0">
                <a:solidFill>
                  <a:srgbClr val="7030A0"/>
                </a:solidFill>
                <a:latin typeface="Arial" panose="020B0604020202020204" pitchFamily="34" charset="0"/>
                <a:cs typeface="Arial" panose="020B0604020202020204" pitchFamily="34" charset="0"/>
              </a:rPr>
              <a:t>	</a:t>
            </a:r>
            <a:r>
              <a:rPr lang="en-IE" sz="1600" dirty="0">
                <a:solidFill>
                  <a:srgbClr val="7030A0"/>
                </a:solidFill>
                <a:latin typeface="Arial" panose="020B0604020202020204" pitchFamily="34" charset="0"/>
                <a:cs typeface="Arial" panose="020B0604020202020204" pitchFamily="34" charset="0"/>
              </a:rPr>
              <a:t>	</a:t>
            </a:r>
            <a:r>
              <a:rPr lang="en-GB" sz="1600" dirty="0">
                <a:solidFill>
                  <a:srgbClr val="7030A0"/>
                </a:solidFill>
              </a:rPr>
              <a:t>	</a:t>
            </a:r>
            <a:endParaRPr lang="en-GB" sz="1800" dirty="0">
              <a:solidFill>
                <a:srgbClr val="7030A0"/>
              </a:solidFill>
              <a:latin typeface="Arial" panose="020B0604020202020204" pitchFamily="34" charset="0"/>
              <a:cs typeface="Arial" panose="020B0604020202020204" pitchFamily="34" charset="0"/>
            </a:endParaRPr>
          </a:p>
          <a:p>
            <a:pPr marL="0" indent="0"/>
            <a:endParaRPr lang="en-GB" sz="1800" dirty="0">
              <a:solidFill>
                <a:srgbClr val="7030A0"/>
              </a:solidFill>
              <a:latin typeface="Arial" panose="020B0604020202020204" pitchFamily="34" charset="0"/>
              <a:cs typeface="Arial" panose="020B0604020202020204" pitchFamily="34" charset="0"/>
            </a:endParaRPr>
          </a:p>
          <a:p>
            <a:pPr marL="0" indent="0">
              <a:buNone/>
            </a:pPr>
            <a:r>
              <a:rPr lang="en-GB" sz="1800" dirty="0">
                <a:solidFill>
                  <a:srgbClr val="7030A0"/>
                </a:solidFill>
                <a:latin typeface="Arial" panose="020B0604020202020204" pitchFamily="34" charset="0"/>
                <a:cs typeface="Arial" panose="020B0604020202020204" pitchFamily="34" charset="0"/>
              </a:rPr>
              <a:t>	</a:t>
            </a:r>
            <a:endParaRPr lang="en-IE" sz="1800" dirty="0">
              <a:solidFill>
                <a:srgbClr val="7030A0"/>
              </a:solidFill>
              <a:latin typeface="Arial" panose="020B0604020202020204" pitchFamily="34" charset="0"/>
              <a:cs typeface="Arial" panose="020B0604020202020204" pitchFamily="34" charset="0"/>
            </a:endParaRPr>
          </a:p>
        </p:txBody>
      </p:sp>
      <p:pic>
        <p:nvPicPr>
          <p:cNvPr id="8194" name="Picture 2" descr="C:\Users\bodonovan.NONNCRI\AppData\Local\Microsoft\Windows\Temporary Internet Files\Content.IE5\BERZ7PU7\e2EVK[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243" y="724803"/>
            <a:ext cx="3464591" cy="2934964"/>
          </a:xfrm>
          <a:prstGeom prst="rect">
            <a:avLst/>
          </a:prstGeom>
          <a:solidFill>
            <a:srgbClr val="7030A0"/>
          </a:solidFill>
        </p:spPr>
      </p:pic>
      <p:sp>
        <p:nvSpPr>
          <p:cNvPr id="4" name="Rectangle 3"/>
          <p:cNvSpPr/>
          <p:nvPr/>
        </p:nvSpPr>
        <p:spPr>
          <a:xfrm>
            <a:off x="425872" y="925571"/>
            <a:ext cx="3095755" cy="3200876"/>
          </a:xfrm>
          <a:prstGeom prst="rect">
            <a:avLst/>
          </a:prstGeom>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1" u="none" strike="noStrike" kern="1200" cap="none" spc="0" normalizeH="0" baseline="0" noProof="0" dirty="0">
                <a:ln>
                  <a:noFill/>
                </a:ln>
                <a:solidFill>
                  <a:prstClr val="black"/>
                </a:solidFill>
                <a:effectLst/>
                <a:uLnTx/>
                <a:uFillTx/>
                <a:latin typeface="Calibri" panose="020F0502020204030204"/>
                <a:ea typeface="+mn-ea"/>
                <a:cs typeface="Calibri"/>
              </a:rPr>
              <a:t> </a:t>
            </a:r>
            <a:r>
              <a:rPr kumimoji="0" lang="en-IE" sz="1800" b="1" i="0" u="none" strike="noStrike" kern="1200" cap="none" spc="0" normalizeH="0" baseline="0" noProof="0">
                <a:ln>
                  <a:noFill/>
                </a:ln>
                <a:solidFill>
                  <a:prstClr val="black"/>
                </a:solidFill>
                <a:effectLst/>
                <a:uLnTx/>
                <a:uFillTx/>
                <a:latin typeface="Calibri" panose="020F0502020204030204"/>
                <a:ea typeface="+mn-ea"/>
                <a:cs typeface="Calibri"/>
              </a:rPr>
              <a:t>Essential need for home </a:t>
            </a: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Calibri"/>
              </a:rPr>
              <a:t>support</a:t>
            </a: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Calibri"/>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00" cap="none" spc="0" normalizeH="0" baseline="0" noProof="0" dirty="0">
                <a:ln>
                  <a:noFill/>
                </a:ln>
                <a:solidFill>
                  <a:prstClr val="black"/>
                </a:solidFill>
                <a:effectLst/>
                <a:uLnTx/>
                <a:uFillTx/>
                <a:latin typeface="Calibri" panose="020F0502020204030204"/>
                <a:ea typeface="Aptos"/>
                <a:cs typeface="Aptos"/>
              </a:rPr>
              <a:t>[helps people] “stay at home where they want to be”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400" b="0" i="0" u="none" strike="noStrike" kern="100" cap="none" spc="0" normalizeH="0" baseline="0" noProof="0" dirty="0">
                <a:ln>
                  <a:noFill/>
                </a:ln>
                <a:solidFill>
                  <a:prstClr val="black"/>
                </a:solidFill>
                <a:effectLst/>
                <a:uLnTx/>
                <a:uFillTx/>
                <a:latin typeface="Calibri" panose="020F0502020204030204"/>
                <a:ea typeface="Aptos"/>
                <a:cs typeface="Aptos"/>
              </a:rPr>
              <a:t>“golden time” [for carers]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400" b="0" i="0" u="none" strike="noStrike" kern="100" cap="none" spc="0" normalizeH="0" baseline="0" noProof="0" dirty="0">
                <a:ln>
                  <a:noFill/>
                </a:ln>
                <a:solidFill>
                  <a:prstClr val="black"/>
                </a:solidFill>
                <a:effectLst/>
                <a:uLnTx/>
                <a:uFillTx/>
                <a:latin typeface="Calibri" panose="020F0502020204030204"/>
                <a:ea typeface="Aptos"/>
                <a:cs typeface="Aptos"/>
              </a:rPr>
              <a:t>“</a:t>
            </a:r>
            <a:r>
              <a:rPr kumimoji="0" lang="en-US" sz="14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“can be only point of contact to the outside world”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4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400" b="0" i="0" u="none" strike="noStrike" kern="100" cap="none" spc="0" normalizeH="0" baseline="0" noProof="0" dirty="0">
              <a:ln>
                <a:noFill/>
              </a:ln>
              <a:solidFill>
                <a:prstClr val="black"/>
              </a:solidFill>
              <a:effectLst/>
              <a:uLnTx/>
              <a:uFillTx/>
              <a:latin typeface="Calibri" panose="020F0502020204030204"/>
              <a:ea typeface="Aptos"/>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200" b="0" i="0" u="none" strike="noStrike" kern="100" cap="none" spc="0" normalizeH="0" baseline="0" noProof="0" dirty="0">
              <a:ln>
                <a:noFill/>
              </a:ln>
              <a:solidFill>
                <a:prstClr val="black"/>
              </a:solidFill>
              <a:effectLst/>
              <a:uLnTx/>
              <a:uFillTx/>
              <a:latin typeface="Aptos"/>
              <a:ea typeface="Aptos"/>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400" b="0" i="0" u="none" strike="noStrike" kern="100" cap="none" spc="0" normalizeH="0" baseline="0" noProof="0" dirty="0">
              <a:ln>
                <a:noFill/>
              </a:ln>
              <a:solidFill>
                <a:prstClr val="black"/>
              </a:solidFill>
              <a:effectLst/>
              <a:uLnTx/>
              <a:uFillTx/>
              <a:latin typeface="Aptos"/>
              <a:ea typeface="Aptos"/>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7030A0"/>
              </a:solidFill>
              <a:effectLst/>
              <a:uLnTx/>
              <a:uFillTx/>
              <a:latin typeface="Calibri" panose="020F0502020204030204" pitchFamily="34" charset="0"/>
              <a:ea typeface="Times New Roman"/>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7030A0"/>
              </a:solidFill>
              <a:effectLst/>
              <a:uLnTx/>
              <a:uFillTx/>
              <a:latin typeface="Calibri" panose="020F0502020204030204"/>
              <a:ea typeface="Times New Roman"/>
              <a:cs typeface="+mn-cs"/>
            </a:endParaRPr>
          </a:p>
        </p:txBody>
      </p:sp>
      <p:pic>
        <p:nvPicPr>
          <p:cNvPr id="6" name="Picture 2" descr="C:\Users\bodonovan.NONNCRI\AppData\Local\Microsoft\Windows\Temporary Internet Files\Content.IE5\BERZ7PU7\e2EVK[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65729" y="657294"/>
            <a:ext cx="3874085" cy="2934964"/>
          </a:xfrm>
          <a:prstGeom prst="rect">
            <a:avLst/>
          </a:prstGeom>
          <a:solidFill>
            <a:schemeClr val="accent6">
              <a:lumMod val="20000"/>
              <a:lumOff val="80000"/>
            </a:schemeClr>
          </a:solidFill>
        </p:spPr>
      </p:pic>
      <p:sp>
        <p:nvSpPr>
          <p:cNvPr id="7" name="Rectangle 6"/>
          <p:cNvSpPr/>
          <p:nvPr/>
        </p:nvSpPr>
        <p:spPr>
          <a:xfrm>
            <a:off x="4151292" y="915318"/>
            <a:ext cx="3194284" cy="1877437"/>
          </a:xfrm>
          <a:prstGeom prst="rect">
            <a:avLst/>
          </a:prstGeom>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a:ln>
                  <a:noFill/>
                </a:ln>
                <a:solidFill>
                  <a:srgbClr val="000000"/>
                </a:solidFill>
                <a:effectLst/>
                <a:uLnTx/>
                <a:uFillTx/>
                <a:latin typeface="Calibri"/>
                <a:ea typeface="Calibri"/>
                <a:cs typeface="Calibri"/>
              </a:rPr>
              <a:t>Continuity &amp; timing of care</a:t>
            </a:r>
            <a:r>
              <a:rPr kumimoji="0" lang="en-IE" sz="1800" b="0" i="0" u="none" strike="noStrike" kern="1200" cap="none" spc="0" normalizeH="0" baseline="0" noProof="0" dirty="0">
                <a:ln>
                  <a:noFill/>
                </a:ln>
                <a:solidFill>
                  <a:srgbClr val="000000"/>
                </a:solidFill>
                <a:effectLst/>
                <a:uLnTx/>
                <a:uFillTx/>
                <a:latin typeface="Aptos"/>
                <a:ea typeface="Calibri"/>
                <a:cs typeface="Times New Roman"/>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“being able to build a relationship with someone, and have that consistent care, so valuable”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“[visits] chunked into blocks of time, which can be inadequate, or more geared toward the provider”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p>
        </p:txBody>
      </p:sp>
      <p:pic>
        <p:nvPicPr>
          <p:cNvPr id="9" name="Picture 2" descr="C:\Users\bodonovan.NONNCRI\AppData\Local\Microsoft\Windows\Temporary Internet Files\Content.IE5\BERZ7PU7\e2EVK[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05237" y="3855996"/>
            <a:ext cx="4228900" cy="2934962"/>
          </a:xfrm>
          <a:prstGeom prst="rect">
            <a:avLst/>
          </a:prstGeom>
          <a:solidFill>
            <a:srgbClr val="92D050"/>
          </a:solidFill>
        </p:spPr>
      </p:pic>
      <p:sp>
        <p:nvSpPr>
          <p:cNvPr id="11" name="Rectangle 10"/>
          <p:cNvSpPr/>
          <p:nvPr/>
        </p:nvSpPr>
        <p:spPr>
          <a:xfrm>
            <a:off x="4217766" y="4138809"/>
            <a:ext cx="4139492" cy="1887761"/>
          </a:xfrm>
          <a:prstGeom prst="rect">
            <a:avLst/>
          </a:prstGeom>
        </p:spPr>
        <p:txBody>
          <a:bodyPr wrap="square" lIns="60960" tIns="30480" rIns="60960" bIns="3048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67"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Evolving support needs: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11827"/>
                </a:solidFill>
                <a:effectLst/>
                <a:uLnTx/>
                <a:uFillTx/>
                <a:latin typeface="Calibri" panose="020F0502020204030204"/>
                <a:ea typeface="+mn-ea"/>
                <a:cs typeface="+mn-cs"/>
              </a:rPr>
              <a:t>“if you get a care plan, does it change? I mean the needs of somebody can change completely” </a:t>
            </a:r>
            <a:endParaRPr kumimoji="0" lang="en-GB" sz="1400" b="1" i="1"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400" b="0" i="0" u="none" strike="noStrike" kern="1200" cap="none" spc="0" normalizeH="0" baseline="0" noProof="0" dirty="0">
                <a:ln>
                  <a:noFill/>
                </a:ln>
                <a:solidFill>
                  <a:prstClr val="black"/>
                </a:solidFill>
                <a:effectLst/>
                <a:uLnTx/>
                <a:uFillTx/>
                <a:latin typeface="Calibri"/>
                <a:ea typeface="Calibri"/>
                <a:cs typeface="Calibri"/>
              </a:rPr>
              <a:t>“</a:t>
            </a:r>
            <a:r>
              <a:rPr kumimoji="0" lang="en-GB" sz="1400" b="0" i="0" u="none" strike="noStrike" kern="1200" cap="none" spc="0" normalizeH="0" baseline="0" noProof="0" dirty="0">
                <a:ln>
                  <a:noFill/>
                </a:ln>
                <a:solidFill>
                  <a:prstClr val="black"/>
                </a:solidFill>
                <a:effectLst/>
                <a:uLnTx/>
                <a:uFillTx/>
                <a:latin typeface="Calibri"/>
                <a:ea typeface="Calibri"/>
                <a:cs typeface="Calibri"/>
              </a:rPr>
              <a:t>I reported that a client needs a shower </a:t>
            </a:r>
            <a:r>
              <a:rPr kumimoji="0" lang="en-GB" sz="1400" b="0" i="0" u="none" strike="noStrike" kern="1200" cap="none" spc="0" normalizeH="0" baseline="0" noProof="0">
                <a:ln>
                  <a:noFill/>
                </a:ln>
                <a:solidFill>
                  <a:prstClr val="black"/>
                </a:solidFill>
                <a:effectLst/>
                <a:uLnTx/>
                <a:uFillTx/>
                <a:latin typeface="Calibri"/>
                <a:ea typeface="Calibri"/>
                <a:cs typeface="Calibri"/>
              </a:rPr>
              <a:t>chair.. I</a:t>
            </a:r>
            <a:r>
              <a:rPr kumimoji="0" lang="en-GB" sz="1400" b="0" i="0" u="none" strike="noStrike" kern="1200" cap="none" spc="0" normalizeH="0" baseline="0" noProof="0" dirty="0">
                <a:ln>
                  <a:noFill/>
                </a:ln>
                <a:solidFill>
                  <a:prstClr val="black"/>
                </a:solidFill>
                <a:effectLst/>
                <a:uLnTx/>
                <a:uFillTx/>
                <a:latin typeface="Calibri"/>
                <a:ea typeface="Calibri"/>
                <a:cs typeface="Calibri"/>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a:ea typeface="Calibri"/>
                <a:cs typeface="Calibri"/>
              </a:rPr>
              <a:t>ordered that.. end of October. .I'm still waiting. ..it's a simple shower chair and I have to wait for an OT to come out and assess”</a:t>
            </a:r>
            <a:endParaRPr kumimoji="0" lang="en-IE" sz="1400" b="0" i="1" u="none" strike="noStrike" kern="1200" cap="none" spc="0" normalizeH="0" baseline="0" noProof="0" dirty="0">
              <a:ln>
                <a:noFill/>
              </a:ln>
              <a:solidFill>
                <a:prstClr val="black"/>
              </a:solidFill>
              <a:effectLst/>
              <a:uLnTx/>
              <a:uFillTx/>
              <a:latin typeface="Calibri"/>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600" b="1"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2" name="Picture 2" descr="C:\Users\bodonovan.NONNCRI\AppData\Local\Microsoft\Windows\Temporary Internet Files\Content.IE5\BERZ7PU7\e2EVK[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4324" y="3855995"/>
            <a:ext cx="3480592" cy="2934963"/>
          </a:xfrm>
          <a:prstGeom prst="rect">
            <a:avLst/>
          </a:prstGeom>
          <a:solidFill>
            <a:srgbClr val="00B0F0"/>
          </a:solidFill>
        </p:spPr>
      </p:pic>
      <p:sp>
        <p:nvSpPr>
          <p:cNvPr id="13" name="Rectangle 12"/>
          <p:cNvSpPr/>
          <p:nvPr/>
        </p:nvSpPr>
        <p:spPr>
          <a:xfrm>
            <a:off x="8574323" y="4139953"/>
            <a:ext cx="3436094" cy="145687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67" b="1"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IE" sz="1800" b="1"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rPr>
              <a:t>Fear of loss of service: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“One [carer] in particular can be a bit lax about time. I don't report it because I feel if I do she'll be taken away and then [I’ll have] nobody” </a:t>
            </a:r>
            <a:endParaRPr kumimoji="0" lang="en-IE" sz="1400" b="0"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400" b="0" i="0" u="none" strike="noStrike" kern="100" cap="none" spc="0" normalizeH="0" baseline="0" noProof="0" dirty="0">
                <a:ln>
                  <a:noFill/>
                </a:ln>
                <a:solidFill>
                  <a:prstClr val="black"/>
                </a:solidFill>
                <a:effectLst/>
                <a:uLnTx/>
                <a:uFillTx/>
                <a:latin typeface="Calibri" panose="020F0502020204030204"/>
                <a:ea typeface="Aptos"/>
                <a:cs typeface="Aptos"/>
              </a:rPr>
              <a:t> </a:t>
            </a:r>
            <a:endParaRPr kumimoji="0" lang="en-GB" sz="1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14" name="Picture 2" descr="C:\Users\bodonovan.NONNCRI\AppData\Local\Microsoft\Windows\Temporary Internet Files\Content.IE5\BERZ7PU7\e2EVK[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52709" y="657294"/>
            <a:ext cx="4157708" cy="2934964"/>
          </a:xfrm>
          <a:prstGeom prst="rect">
            <a:avLst/>
          </a:prstGeom>
          <a:solidFill>
            <a:srgbClr val="C00000"/>
          </a:solidFill>
        </p:spPr>
      </p:pic>
      <p:sp>
        <p:nvSpPr>
          <p:cNvPr id="15" name="Rectangle 14"/>
          <p:cNvSpPr/>
          <p:nvPr/>
        </p:nvSpPr>
        <p:spPr>
          <a:xfrm>
            <a:off x="8067484" y="911919"/>
            <a:ext cx="3645431" cy="2000548"/>
          </a:xfrm>
          <a:prstGeom prst="rect">
            <a:avLst/>
          </a:prstGeom>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1" i="0" u="none" strike="noStrike" kern="1200" cap="none" spc="0" normalizeH="0" baseline="0" noProof="0">
                <a:ln>
                  <a:noFill/>
                </a:ln>
                <a:solidFill>
                  <a:prstClr val="black"/>
                </a:solidFill>
                <a:effectLst/>
                <a:uLnTx/>
                <a:uFillTx/>
                <a:latin typeface="Calibri" panose="020F0502020204030204"/>
                <a:ea typeface="+mn-ea"/>
                <a:cs typeface="+mn-cs"/>
              </a:rPr>
              <a:t>Workload burden &amp; staff frustration: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00" cap="none" spc="0" normalizeH="0" baseline="0" noProof="0" dirty="0">
                <a:ln>
                  <a:noFill/>
                </a:ln>
                <a:solidFill>
                  <a:prstClr val="black"/>
                </a:solidFill>
                <a:effectLst/>
                <a:uLnTx/>
                <a:uFillTx/>
                <a:latin typeface="Calibri" panose="020F0502020204030204"/>
                <a:ea typeface="Aptos"/>
                <a:cs typeface="Aptos"/>
              </a:rPr>
              <a:t>“not having enough time for visits”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00" cap="none" spc="0" normalizeH="0" baseline="0" noProof="0" dirty="0">
                <a:ln>
                  <a:noFill/>
                </a:ln>
                <a:solidFill>
                  <a:prstClr val="black"/>
                </a:solidFill>
                <a:effectLst/>
                <a:uLnTx/>
                <a:uFillTx/>
                <a:latin typeface="Calibri" panose="020F0502020204030204"/>
                <a:ea typeface="Aptos"/>
                <a:cs typeface="Aptos"/>
              </a:rPr>
              <a:t> “too many visits to do”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a:ea typeface="Calibri"/>
                <a:cs typeface="Calibri"/>
              </a:rPr>
              <a:t>“I find sometimes it's very frustrating.. even a simple task of walking somebody down to their gate, I need to get clearance.”</a:t>
            </a:r>
            <a:endParaRPr kumimoji="0" lang="en-IE" sz="1400" b="0" i="0" u="none" strike="noStrike" kern="100" cap="none" spc="0" normalizeH="0" baseline="0" noProof="0" dirty="0">
              <a:ln>
                <a:noFill/>
              </a:ln>
              <a:solidFill>
                <a:prstClr val="black"/>
              </a:solidFill>
              <a:effectLst/>
              <a:uLnTx/>
              <a:uFillTx/>
              <a:latin typeface="Calibri"/>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1"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7" name="Picture 2" descr="C:\Users\bodonovan.NONNCRI\AppData\Local\Microsoft\Windows\Temporary Internet Files\Content.IE5\BERZ7PU7\e2EVK[1].png">
            <a:extLst>
              <a:ext uri="{FF2B5EF4-FFF2-40B4-BE49-F238E27FC236}">
                <a16:creationId xmlns:a16="http://schemas.microsoft.com/office/drawing/2014/main" id="{4F52D4A0-5FBD-4F1E-A7B3-A9844A7F1A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583" y="3769957"/>
            <a:ext cx="3576281" cy="3021001"/>
          </a:xfrm>
          <a:prstGeom prst="rect">
            <a:avLst/>
          </a:prstGeom>
          <a:solidFill>
            <a:schemeClr val="accent4"/>
          </a:solidFill>
        </p:spPr>
      </p:pic>
      <p:sp>
        <p:nvSpPr>
          <p:cNvPr id="5" name="TextBox 4">
            <a:extLst>
              <a:ext uri="{FF2B5EF4-FFF2-40B4-BE49-F238E27FC236}">
                <a16:creationId xmlns:a16="http://schemas.microsoft.com/office/drawing/2014/main" id="{618BED84-732C-4C56-95D8-F3BB96219A98}"/>
              </a:ext>
            </a:extLst>
          </p:cNvPr>
          <p:cNvSpPr txBox="1"/>
          <p:nvPr/>
        </p:nvSpPr>
        <p:spPr>
          <a:xfrm>
            <a:off x="521447" y="4033748"/>
            <a:ext cx="2896552" cy="1661993"/>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black"/>
                </a:solidFill>
                <a:effectLst/>
                <a:uLnTx/>
                <a:uFillTx/>
                <a:latin typeface="Calibri" panose="020F0502020204030204"/>
                <a:ea typeface="+mn-ea"/>
                <a:cs typeface="Calibri" panose="020F0502020204030204" pitchFamily="34" charset="0"/>
              </a:rPr>
              <a:t>Accessing </a:t>
            </a: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rPr>
              <a:t>services: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400" b="0" i="0" u="none" strike="noStrike" kern="100" cap="none" spc="0" normalizeH="0" baseline="0" noProof="0" dirty="0">
                <a:ln>
                  <a:noFill/>
                </a:ln>
                <a:solidFill>
                  <a:prstClr val="black"/>
                </a:solidFill>
                <a:effectLst/>
                <a:uLnTx/>
                <a:uFillTx/>
                <a:latin typeface="Calibri" panose="020F0502020204030204"/>
                <a:ea typeface="Aptos"/>
                <a:cs typeface="Aptos"/>
              </a:rPr>
              <a:t> </a:t>
            </a:r>
            <a:r>
              <a:rPr kumimoji="0" lang="en-GB" sz="1400" b="0" i="0" u="none" strike="noStrike" kern="1200" cap="none" spc="0" normalizeH="0" baseline="0" noProof="0" dirty="0">
                <a:ln>
                  <a:noFill/>
                </a:ln>
                <a:solidFill>
                  <a:srgbClr val="000000"/>
                </a:solidFill>
                <a:effectLst/>
                <a:uLnTx/>
                <a:uFillTx/>
                <a:latin typeface="Calibri" panose="020F0502020204030204"/>
                <a:ea typeface="+mn-ea"/>
                <a:cs typeface="+mn-cs"/>
              </a:rPr>
              <a:t>“there is a very big difference.. some places get things faster” </a:t>
            </a:r>
            <a:endParaRPr kumimoji="0" lang="en-GB" sz="1400" b="1"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111827"/>
                </a:solidFill>
                <a:effectLst/>
                <a:uLnTx/>
                <a:uFillTx/>
                <a:latin typeface="Calibri" panose="020F0502020204030204"/>
                <a:ea typeface="Calibri"/>
                <a:cs typeface="Calibri"/>
              </a:rPr>
              <a:t>“What's very important in [getting what you need]..[are] relationships. If you build a good relationship with the nurse, it's a great starting point” </a:t>
            </a:r>
            <a:endParaRPr kumimoji="0" lang="en-GB" sz="1400" b="1" i="0" u="none" strike="noStrike" kern="1200" cap="none" spc="0" normalizeH="0" baseline="0" noProof="0" dirty="0">
              <a:ln>
                <a:noFill/>
              </a:ln>
              <a:solidFill>
                <a:prstClr val="black"/>
              </a:solidFill>
              <a:effectLst/>
              <a:uLnTx/>
              <a:uFillTx/>
              <a:latin typeface="Calibri" panose="020F0502020204030204"/>
              <a:ea typeface="Calibri"/>
              <a:cs typeface="Calibri"/>
            </a:endParaRPr>
          </a:p>
        </p:txBody>
      </p:sp>
    </p:spTree>
    <p:extLst>
      <p:ext uri="{BB962C8B-B14F-4D97-AF65-F5344CB8AC3E}">
        <p14:creationId xmlns:p14="http://schemas.microsoft.com/office/powerpoint/2010/main" val="20505506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E700041B-65E7-4AD3-8D4D-A91A1B29A1CE}"/>
              </a:ext>
            </a:extLst>
          </p:cNvPr>
          <p:cNvSpPr txBox="1"/>
          <p:nvPr/>
        </p:nvSpPr>
        <p:spPr>
          <a:xfrm>
            <a:off x="389265" y="1026095"/>
            <a:ext cx="3397404" cy="5262979"/>
          </a:xfrm>
          <a:prstGeom prst="rect">
            <a:avLst/>
          </a:prstGeom>
          <a:noFill/>
        </p:spPr>
        <p:txBody>
          <a:bodyPr wrap="square" rtlCol="0">
            <a:spAutoFit/>
          </a:bodyPr>
          <a:lstStyle/>
          <a:p>
            <a:r>
              <a:rPr lang="en-IE" sz="2800" b="1" dirty="0"/>
              <a:t>What works:</a:t>
            </a:r>
          </a:p>
          <a:p>
            <a:pPr marL="457200" indent="-457200">
              <a:buFont typeface="Arial" panose="020B0604020202020204" pitchFamily="34" charset="0"/>
              <a:buChar char="•"/>
            </a:pPr>
            <a:r>
              <a:rPr lang="en-IE" sz="2800" dirty="0"/>
              <a:t>Stakeholder engagement &amp; PPI</a:t>
            </a:r>
          </a:p>
          <a:p>
            <a:pPr marL="457200" indent="-457200">
              <a:buFont typeface="Arial" panose="020B0604020202020204" pitchFamily="34" charset="0"/>
              <a:buChar char="•"/>
            </a:pPr>
            <a:r>
              <a:rPr lang="en-IE" sz="2800" dirty="0"/>
              <a:t>Briefing papers and newsletters</a:t>
            </a:r>
          </a:p>
          <a:p>
            <a:pPr marL="457200" indent="-457200">
              <a:buFont typeface="Arial" panose="020B0604020202020204" pitchFamily="34" charset="0"/>
              <a:buChar char="•"/>
            </a:pPr>
            <a:r>
              <a:rPr lang="en-IE" sz="2800" dirty="0"/>
              <a:t>Discussions</a:t>
            </a:r>
          </a:p>
          <a:p>
            <a:pPr marL="457200" indent="-457200">
              <a:buFont typeface="Arial" panose="020B0604020202020204" pitchFamily="34" charset="0"/>
              <a:buChar char="•"/>
            </a:pPr>
            <a:r>
              <a:rPr lang="en-IE" sz="2800" dirty="0"/>
              <a:t>Website </a:t>
            </a:r>
            <a:r>
              <a:rPr lang="en-IE" sz="2800" dirty="0">
                <a:hlinkClick r:id="rId2"/>
              </a:rPr>
              <a:t>https://attune-project.eu/</a:t>
            </a:r>
            <a:endParaRPr lang="en-IE" sz="2800" dirty="0"/>
          </a:p>
          <a:p>
            <a:pPr marL="457200" indent="-457200">
              <a:buFont typeface="Arial" panose="020B0604020202020204" pitchFamily="34" charset="0"/>
              <a:buChar char="•"/>
            </a:pPr>
            <a:r>
              <a:rPr lang="en-IE" sz="2800" dirty="0"/>
              <a:t>Visuals and presentations</a:t>
            </a:r>
          </a:p>
          <a:p>
            <a:pPr marL="457200" indent="-457200">
              <a:buFont typeface="Arial" panose="020B0604020202020204" pitchFamily="34" charset="0"/>
              <a:buChar char="•"/>
            </a:pPr>
            <a:endParaRPr lang="en-IE" sz="2800" dirty="0"/>
          </a:p>
        </p:txBody>
      </p:sp>
      <p:pic>
        <p:nvPicPr>
          <p:cNvPr id="8" name="Picture 7">
            <a:extLst>
              <a:ext uri="{FF2B5EF4-FFF2-40B4-BE49-F238E27FC236}">
                <a16:creationId xmlns:a16="http://schemas.microsoft.com/office/drawing/2014/main" id="{C41BF381-F493-4D87-9C1D-71B26A1B94F2}"/>
              </a:ext>
            </a:extLst>
          </p:cNvPr>
          <p:cNvPicPr>
            <a:picLocks noChangeAspect="1"/>
          </p:cNvPicPr>
          <p:nvPr/>
        </p:nvPicPr>
        <p:blipFill>
          <a:blip r:embed="rId3"/>
          <a:stretch>
            <a:fillRect/>
          </a:stretch>
        </p:blipFill>
        <p:spPr>
          <a:xfrm>
            <a:off x="9982339" y="148002"/>
            <a:ext cx="2036240" cy="1268078"/>
          </a:xfrm>
          <a:prstGeom prst="rect">
            <a:avLst/>
          </a:prstGeom>
        </p:spPr>
      </p:pic>
      <p:pic>
        <p:nvPicPr>
          <p:cNvPr id="6" name="Picture 5">
            <a:extLst>
              <a:ext uri="{FF2B5EF4-FFF2-40B4-BE49-F238E27FC236}">
                <a16:creationId xmlns:a16="http://schemas.microsoft.com/office/drawing/2014/main" id="{5BFE7B28-0208-4680-81F7-91980012C36C}"/>
              </a:ext>
            </a:extLst>
          </p:cNvPr>
          <p:cNvPicPr>
            <a:picLocks noChangeAspect="1"/>
          </p:cNvPicPr>
          <p:nvPr/>
        </p:nvPicPr>
        <p:blipFill rotWithShape="1">
          <a:blip r:embed="rId4"/>
          <a:srcRect l="16415" r="27736"/>
          <a:stretch/>
        </p:blipFill>
        <p:spPr>
          <a:xfrm>
            <a:off x="9241272" y="2132178"/>
            <a:ext cx="2815245" cy="3700366"/>
          </a:xfrm>
          <a:prstGeom prst="rect">
            <a:avLst/>
          </a:prstGeom>
          <a:effectLst>
            <a:outerShdw blurRad="50800" dist="38100" dir="5400000" algn="t" rotWithShape="0">
              <a:prstClr val="black">
                <a:alpha val="40000"/>
              </a:prstClr>
            </a:outerShdw>
          </a:effectLst>
        </p:spPr>
      </p:pic>
      <p:sp>
        <p:nvSpPr>
          <p:cNvPr id="9" name="TextBox 8">
            <a:extLst>
              <a:ext uri="{FF2B5EF4-FFF2-40B4-BE49-F238E27FC236}">
                <a16:creationId xmlns:a16="http://schemas.microsoft.com/office/drawing/2014/main" id="{080CEEA1-FA58-4729-A698-983BC1CE220D}"/>
              </a:ext>
            </a:extLst>
          </p:cNvPr>
          <p:cNvSpPr txBox="1"/>
          <p:nvPr/>
        </p:nvSpPr>
        <p:spPr>
          <a:xfrm>
            <a:off x="6876935" y="489653"/>
            <a:ext cx="1901715" cy="584775"/>
          </a:xfrm>
          <a:prstGeom prst="rect">
            <a:avLst/>
          </a:prstGeom>
          <a:noFill/>
        </p:spPr>
        <p:txBody>
          <a:bodyPr wrap="square">
            <a:spAutoFit/>
          </a:bodyPr>
          <a:lstStyle/>
          <a:p>
            <a:r>
              <a:rPr lang="en-IE" sz="3200" b="1" dirty="0">
                <a:solidFill>
                  <a:srgbClr val="FF0000"/>
                </a:solidFill>
              </a:rPr>
              <a:t>May 2026</a:t>
            </a:r>
          </a:p>
        </p:txBody>
      </p:sp>
      <p:pic>
        <p:nvPicPr>
          <p:cNvPr id="2" name="Picture 1">
            <a:extLst>
              <a:ext uri="{FF2B5EF4-FFF2-40B4-BE49-F238E27FC236}">
                <a16:creationId xmlns:a16="http://schemas.microsoft.com/office/drawing/2014/main" id="{BFFB8B2C-BA45-4370-A821-DFAD5721AC62}"/>
              </a:ext>
            </a:extLst>
          </p:cNvPr>
          <p:cNvPicPr>
            <a:picLocks noChangeAspect="1"/>
          </p:cNvPicPr>
          <p:nvPr/>
        </p:nvPicPr>
        <p:blipFill>
          <a:blip r:embed="rId5"/>
          <a:stretch>
            <a:fillRect/>
          </a:stretch>
        </p:blipFill>
        <p:spPr>
          <a:xfrm>
            <a:off x="3976515" y="1745801"/>
            <a:ext cx="2900420" cy="3566142"/>
          </a:xfrm>
          <a:prstGeom prst="rect">
            <a:avLst/>
          </a:prstGeom>
        </p:spPr>
      </p:pic>
      <p:sp>
        <p:nvSpPr>
          <p:cNvPr id="3" name="TextBox 2">
            <a:extLst>
              <a:ext uri="{FF2B5EF4-FFF2-40B4-BE49-F238E27FC236}">
                <a16:creationId xmlns:a16="http://schemas.microsoft.com/office/drawing/2014/main" id="{4E6D8161-8648-4ED6-B35B-606AB6A746A4}"/>
              </a:ext>
            </a:extLst>
          </p:cNvPr>
          <p:cNvSpPr txBox="1"/>
          <p:nvPr/>
        </p:nvSpPr>
        <p:spPr>
          <a:xfrm>
            <a:off x="3964872" y="1245405"/>
            <a:ext cx="4415248" cy="369332"/>
          </a:xfrm>
          <a:prstGeom prst="rect">
            <a:avLst/>
          </a:prstGeom>
          <a:noFill/>
        </p:spPr>
        <p:txBody>
          <a:bodyPr wrap="none" rtlCol="0">
            <a:spAutoFit/>
          </a:bodyPr>
          <a:lstStyle/>
          <a:p>
            <a:r>
              <a:rPr lang="en-IE" b="1" i="1" dirty="0"/>
              <a:t>Service User, Carer &amp; Advocacy Panel (SCAP)</a:t>
            </a:r>
          </a:p>
        </p:txBody>
      </p:sp>
      <p:sp>
        <p:nvSpPr>
          <p:cNvPr id="10" name="TextBox 9">
            <a:extLst>
              <a:ext uri="{FF2B5EF4-FFF2-40B4-BE49-F238E27FC236}">
                <a16:creationId xmlns:a16="http://schemas.microsoft.com/office/drawing/2014/main" id="{9A94AC9A-7D0A-4799-A97F-5F28B897416D}"/>
              </a:ext>
            </a:extLst>
          </p:cNvPr>
          <p:cNvSpPr txBox="1"/>
          <p:nvPr/>
        </p:nvSpPr>
        <p:spPr>
          <a:xfrm>
            <a:off x="9495052" y="1589463"/>
            <a:ext cx="2307683" cy="369332"/>
          </a:xfrm>
          <a:prstGeom prst="rect">
            <a:avLst/>
          </a:prstGeom>
          <a:noFill/>
        </p:spPr>
        <p:txBody>
          <a:bodyPr wrap="none" rtlCol="0">
            <a:spAutoFit/>
          </a:bodyPr>
          <a:lstStyle/>
          <a:p>
            <a:r>
              <a:rPr lang="en-IE" b="1" i="1" dirty="0"/>
              <a:t>International partners</a:t>
            </a:r>
          </a:p>
        </p:txBody>
      </p:sp>
      <p:pic>
        <p:nvPicPr>
          <p:cNvPr id="4" name="Picture 3">
            <a:extLst>
              <a:ext uri="{FF2B5EF4-FFF2-40B4-BE49-F238E27FC236}">
                <a16:creationId xmlns:a16="http://schemas.microsoft.com/office/drawing/2014/main" id="{513F8BC8-17B4-41C8-9501-D8BBA4807F04}"/>
              </a:ext>
            </a:extLst>
          </p:cNvPr>
          <p:cNvPicPr>
            <a:picLocks noChangeAspect="1"/>
          </p:cNvPicPr>
          <p:nvPr/>
        </p:nvPicPr>
        <p:blipFill rotWithShape="1">
          <a:blip r:embed="rId6"/>
          <a:srcRect t="2453"/>
          <a:stretch/>
        </p:blipFill>
        <p:spPr>
          <a:xfrm>
            <a:off x="6379780" y="2784261"/>
            <a:ext cx="2557706" cy="3647768"/>
          </a:xfrm>
          <a:prstGeom prst="rect">
            <a:avLst/>
          </a:prstGeom>
        </p:spPr>
      </p:pic>
    </p:spTree>
    <p:extLst>
      <p:ext uri="{BB962C8B-B14F-4D97-AF65-F5344CB8AC3E}">
        <p14:creationId xmlns:p14="http://schemas.microsoft.com/office/powerpoint/2010/main" val="6758635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493CEA01-EDB0-421B-A68E-51B8112F1C5A}"/>
              </a:ext>
            </a:extLst>
          </p:cNvPr>
          <p:cNvSpPr/>
          <p:nvPr/>
        </p:nvSpPr>
        <p:spPr>
          <a:xfrm>
            <a:off x="8611471" y="3650511"/>
            <a:ext cx="2195130" cy="919547"/>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Oval 3">
            <a:extLst>
              <a:ext uri="{FF2B5EF4-FFF2-40B4-BE49-F238E27FC236}">
                <a16:creationId xmlns:a16="http://schemas.microsoft.com/office/drawing/2014/main" id="{0A507095-0A18-4559-9AEF-F448D87594DA}"/>
              </a:ext>
            </a:extLst>
          </p:cNvPr>
          <p:cNvSpPr/>
          <p:nvPr/>
        </p:nvSpPr>
        <p:spPr>
          <a:xfrm>
            <a:off x="4489971" y="695080"/>
            <a:ext cx="2610410" cy="1132855"/>
          </a:xfrm>
          <a:prstGeom prst="ellipse">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BBC2692E-2F24-4CB1-A8AC-0FDA7F40D1EE}"/>
              </a:ext>
            </a:extLst>
          </p:cNvPr>
          <p:cNvSpPr/>
          <p:nvPr/>
        </p:nvSpPr>
        <p:spPr>
          <a:xfrm>
            <a:off x="8689547" y="5135635"/>
            <a:ext cx="2792506" cy="95474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A84B950A-8A90-475F-B844-C95EFD2EDBFF}"/>
              </a:ext>
            </a:extLst>
          </p:cNvPr>
          <p:cNvSpPr/>
          <p:nvPr/>
        </p:nvSpPr>
        <p:spPr>
          <a:xfrm>
            <a:off x="8135194" y="673492"/>
            <a:ext cx="2238936" cy="1064770"/>
          </a:xfrm>
          <a:prstGeom prst="ellipse">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B587CBD4-AB18-4B1F-AA4E-6C44A3047223}"/>
              </a:ext>
            </a:extLst>
          </p:cNvPr>
          <p:cNvSpPr txBox="1"/>
          <p:nvPr/>
        </p:nvSpPr>
        <p:spPr>
          <a:xfrm>
            <a:off x="8363048" y="904294"/>
            <a:ext cx="169433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a:ln>
                  <a:noFill/>
                </a:ln>
                <a:solidFill>
                  <a:srgbClr val="70AD47"/>
                </a:solidFill>
                <a:effectLst/>
                <a:uLnTx/>
                <a:uFillTx/>
                <a:latin typeface="Calibri" panose="020F0502020204030204"/>
                <a:ea typeface="+mn-ea"/>
                <a:cs typeface="+mn-cs"/>
              </a:rPr>
              <a:t>Adequate staffing</a:t>
            </a:r>
          </a:p>
        </p:txBody>
      </p:sp>
      <p:sp>
        <p:nvSpPr>
          <p:cNvPr id="9" name="TextBox 8">
            <a:extLst>
              <a:ext uri="{FF2B5EF4-FFF2-40B4-BE49-F238E27FC236}">
                <a16:creationId xmlns:a16="http://schemas.microsoft.com/office/drawing/2014/main" id="{FCA064BE-0FFD-4CB6-86EF-7FBBF6AF4654}"/>
              </a:ext>
            </a:extLst>
          </p:cNvPr>
          <p:cNvSpPr txBox="1"/>
          <p:nvPr/>
        </p:nvSpPr>
        <p:spPr>
          <a:xfrm>
            <a:off x="9293028" y="5289839"/>
            <a:ext cx="1706656"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a:ln>
                  <a:noFill/>
                </a:ln>
                <a:solidFill>
                  <a:srgbClr val="0070C0"/>
                </a:solidFill>
                <a:effectLst/>
                <a:uLnTx/>
                <a:uFillTx/>
                <a:latin typeface="Calibri" panose="020F0502020204030204"/>
                <a:ea typeface="+mn-ea"/>
                <a:cs typeface="+mn-cs"/>
              </a:rPr>
              <a:t>Effective communication</a:t>
            </a:r>
          </a:p>
        </p:txBody>
      </p:sp>
      <p:sp>
        <p:nvSpPr>
          <p:cNvPr id="11" name="TextBox 10">
            <a:extLst>
              <a:ext uri="{FF2B5EF4-FFF2-40B4-BE49-F238E27FC236}">
                <a16:creationId xmlns:a16="http://schemas.microsoft.com/office/drawing/2014/main" id="{FFA5479B-9B87-4494-9790-58FA53EBF8BD}"/>
              </a:ext>
            </a:extLst>
          </p:cNvPr>
          <p:cNvSpPr txBox="1"/>
          <p:nvPr/>
        </p:nvSpPr>
        <p:spPr>
          <a:xfrm>
            <a:off x="8941001" y="3778786"/>
            <a:ext cx="146348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a:ln>
                  <a:noFill/>
                </a:ln>
                <a:solidFill>
                  <a:srgbClr val="0070C0"/>
                </a:solidFill>
                <a:effectLst/>
                <a:uLnTx/>
                <a:uFillTx/>
                <a:latin typeface="Calibri" panose="020F0502020204030204"/>
                <a:ea typeface="+mn-ea"/>
                <a:cs typeface="+mn-cs"/>
              </a:rPr>
              <a:t>Informed choices </a:t>
            </a:r>
          </a:p>
        </p:txBody>
      </p:sp>
      <p:sp>
        <p:nvSpPr>
          <p:cNvPr id="12" name="Rectangle 11">
            <a:extLst>
              <a:ext uri="{FF2B5EF4-FFF2-40B4-BE49-F238E27FC236}">
                <a16:creationId xmlns:a16="http://schemas.microsoft.com/office/drawing/2014/main" id="{03D6873C-5B7B-44D0-950A-297EC9248EC5}"/>
              </a:ext>
            </a:extLst>
          </p:cNvPr>
          <p:cNvSpPr/>
          <p:nvPr/>
        </p:nvSpPr>
        <p:spPr>
          <a:xfrm>
            <a:off x="4062416" y="2598211"/>
            <a:ext cx="2931735" cy="114050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3C13E6DF-D55B-4648-AB42-3CEC800D96CD}"/>
              </a:ext>
            </a:extLst>
          </p:cNvPr>
          <p:cNvSpPr txBox="1"/>
          <p:nvPr/>
        </p:nvSpPr>
        <p:spPr>
          <a:xfrm>
            <a:off x="3820925" y="2883713"/>
            <a:ext cx="341471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2400" b="1" i="0" u="none" strike="noStrike" kern="1200" cap="none" spc="0" normalizeH="0" baseline="0" noProof="0">
                <a:ln>
                  <a:noFill/>
                </a:ln>
                <a:solidFill>
                  <a:prstClr val="black"/>
                </a:solidFill>
                <a:effectLst/>
                <a:uLnTx/>
                <a:uFillTx/>
                <a:latin typeface="Calibri" panose="020F0502020204030204"/>
                <a:ea typeface="+mn-ea"/>
                <a:cs typeface="+mn-cs"/>
              </a:rPr>
              <a:t>Responsiveness</a:t>
            </a:r>
          </a:p>
        </p:txBody>
      </p:sp>
      <p:sp>
        <p:nvSpPr>
          <p:cNvPr id="14" name="Oval 13">
            <a:extLst>
              <a:ext uri="{FF2B5EF4-FFF2-40B4-BE49-F238E27FC236}">
                <a16:creationId xmlns:a16="http://schemas.microsoft.com/office/drawing/2014/main" id="{6BA8AAFD-968F-4E4F-BBD4-6F2ACA123419}"/>
              </a:ext>
            </a:extLst>
          </p:cNvPr>
          <p:cNvSpPr/>
          <p:nvPr/>
        </p:nvSpPr>
        <p:spPr>
          <a:xfrm>
            <a:off x="2374119" y="383455"/>
            <a:ext cx="1447937" cy="708994"/>
          </a:xfrm>
          <a:prstGeom prst="ellipse">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5406041E-D592-4113-B416-0EFD3BFC714F}"/>
              </a:ext>
            </a:extLst>
          </p:cNvPr>
          <p:cNvSpPr txBox="1"/>
          <p:nvPr/>
        </p:nvSpPr>
        <p:spPr>
          <a:xfrm>
            <a:off x="2442514" y="414786"/>
            <a:ext cx="1223683"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a:ln>
                  <a:noFill/>
                </a:ln>
                <a:solidFill>
                  <a:srgbClr val="70AD47"/>
                </a:solidFill>
                <a:effectLst/>
                <a:uLnTx/>
                <a:uFillTx/>
                <a:latin typeface="Calibri" panose="020F0502020204030204"/>
                <a:ea typeface="+mn-ea"/>
                <a:cs typeface="+mn-cs"/>
              </a:rPr>
              <a:t>Timely delivery</a:t>
            </a:r>
          </a:p>
        </p:txBody>
      </p:sp>
      <p:sp>
        <p:nvSpPr>
          <p:cNvPr id="16" name="Oval 15">
            <a:extLst>
              <a:ext uri="{FF2B5EF4-FFF2-40B4-BE49-F238E27FC236}">
                <a16:creationId xmlns:a16="http://schemas.microsoft.com/office/drawing/2014/main" id="{98070317-0344-4D16-80F5-9EC4915AF60D}"/>
              </a:ext>
            </a:extLst>
          </p:cNvPr>
          <p:cNvSpPr/>
          <p:nvPr/>
        </p:nvSpPr>
        <p:spPr>
          <a:xfrm>
            <a:off x="1678235" y="4866533"/>
            <a:ext cx="2513624" cy="1672805"/>
          </a:xfrm>
          <a:prstGeom prst="ellipse">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00B0F0"/>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4DFB57E3-BEA1-4BAB-916B-FA1EFC490A9B}"/>
              </a:ext>
            </a:extLst>
          </p:cNvPr>
          <p:cNvSpPr txBox="1"/>
          <p:nvPr/>
        </p:nvSpPr>
        <p:spPr>
          <a:xfrm>
            <a:off x="1885832" y="5035764"/>
            <a:ext cx="1935093"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a:ln>
                  <a:noFill/>
                </a:ln>
                <a:solidFill>
                  <a:srgbClr val="0070C0"/>
                </a:solidFill>
                <a:effectLst/>
                <a:uLnTx/>
                <a:uFillTx/>
                <a:latin typeface="Calibri" panose="020F0502020204030204"/>
                <a:ea typeface="+mn-ea"/>
                <a:cs typeface="+mn-cs"/>
              </a:rPr>
              <a:t>Expectations of service user – degree of support needed, flexibility</a:t>
            </a:r>
          </a:p>
        </p:txBody>
      </p:sp>
      <p:sp>
        <p:nvSpPr>
          <p:cNvPr id="18" name="Oval 17">
            <a:extLst>
              <a:ext uri="{FF2B5EF4-FFF2-40B4-BE49-F238E27FC236}">
                <a16:creationId xmlns:a16="http://schemas.microsoft.com/office/drawing/2014/main" id="{369FA722-15DF-4097-AE20-3D849826A512}"/>
              </a:ext>
            </a:extLst>
          </p:cNvPr>
          <p:cNvSpPr/>
          <p:nvPr/>
        </p:nvSpPr>
        <p:spPr>
          <a:xfrm>
            <a:off x="8770321" y="2351771"/>
            <a:ext cx="2792506" cy="954741"/>
          </a:xfrm>
          <a:prstGeom prst="ellipse">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61854B49-9390-4AC7-97E7-148FF3435DB0}"/>
              </a:ext>
            </a:extLst>
          </p:cNvPr>
          <p:cNvSpPr txBox="1"/>
          <p:nvPr/>
        </p:nvSpPr>
        <p:spPr>
          <a:xfrm>
            <a:off x="9060661" y="2578537"/>
            <a:ext cx="1849532"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a:ln>
                  <a:noFill/>
                </a:ln>
                <a:solidFill>
                  <a:srgbClr val="70AD47"/>
                </a:solidFill>
                <a:effectLst/>
                <a:uLnTx/>
                <a:uFillTx/>
                <a:latin typeface="Calibri" panose="020F0502020204030204"/>
                <a:ea typeface="+mn-ea"/>
                <a:cs typeface="+mn-cs"/>
              </a:rPr>
              <a:t>Continuity of care</a:t>
            </a:r>
          </a:p>
        </p:txBody>
      </p:sp>
      <p:sp>
        <p:nvSpPr>
          <p:cNvPr id="20" name="Oval 19">
            <a:extLst>
              <a:ext uri="{FF2B5EF4-FFF2-40B4-BE49-F238E27FC236}">
                <a16:creationId xmlns:a16="http://schemas.microsoft.com/office/drawing/2014/main" id="{E19BE4F6-D3D6-48CA-970F-D9F8C5B60F4D}"/>
              </a:ext>
            </a:extLst>
          </p:cNvPr>
          <p:cNvSpPr/>
          <p:nvPr/>
        </p:nvSpPr>
        <p:spPr>
          <a:xfrm>
            <a:off x="356452" y="2141380"/>
            <a:ext cx="2156712" cy="954741"/>
          </a:xfrm>
          <a:prstGeom prst="ellipse">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EE40E18C-E3E2-486B-8E60-7C18C93CFB0C}"/>
              </a:ext>
            </a:extLst>
          </p:cNvPr>
          <p:cNvSpPr txBox="1"/>
          <p:nvPr/>
        </p:nvSpPr>
        <p:spPr>
          <a:xfrm>
            <a:off x="590750" y="2301538"/>
            <a:ext cx="184953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a:ln>
                  <a:noFill/>
                </a:ln>
                <a:solidFill>
                  <a:srgbClr val="0070C0"/>
                </a:solidFill>
                <a:effectLst/>
                <a:uLnTx/>
                <a:uFillTx/>
                <a:latin typeface="Calibri" panose="020F0502020204030204"/>
                <a:ea typeface="+mn-ea"/>
                <a:cs typeface="+mn-cs"/>
              </a:rPr>
              <a:t>Services align with needs</a:t>
            </a:r>
          </a:p>
        </p:txBody>
      </p:sp>
      <p:sp>
        <p:nvSpPr>
          <p:cNvPr id="22" name="Oval 21">
            <a:extLst>
              <a:ext uri="{FF2B5EF4-FFF2-40B4-BE49-F238E27FC236}">
                <a16:creationId xmlns:a16="http://schemas.microsoft.com/office/drawing/2014/main" id="{0AD739DA-6D87-42E1-BB20-A6B5AA30D2EF}"/>
              </a:ext>
            </a:extLst>
          </p:cNvPr>
          <p:cNvSpPr/>
          <p:nvPr/>
        </p:nvSpPr>
        <p:spPr>
          <a:xfrm>
            <a:off x="4619824" y="4985592"/>
            <a:ext cx="2647738" cy="129508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E7B75054-1ED6-4AFA-822B-8C5D5507B902}"/>
              </a:ext>
            </a:extLst>
          </p:cNvPr>
          <p:cNvSpPr txBox="1"/>
          <p:nvPr/>
        </p:nvSpPr>
        <p:spPr>
          <a:xfrm>
            <a:off x="4671861" y="800428"/>
            <a:ext cx="2252383"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a:ln>
                  <a:noFill/>
                </a:ln>
                <a:solidFill>
                  <a:srgbClr val="70AD47"/>
                </a:solidFill>
                <a:effectLst/>
                <a:uLnTx/>
                <a:uFillTx/>
                <a:latin typeface="Calibri" panose="020F0502020204030204"/>
                <a:ea typeface="+mn-ea"/>
                <a:cs typeface="+mn-cs"/>
              </a:rPr>
              <a:t>Sufficiency of care and time (ADLs/IADLs</a:t>
            </a:r>
            <a:r>
              <a:rPr kumimoji="0" lang="en-IE" sz="1800" b="0" i="0" u="none" strike="noStrike" kern="1200" cap="none" spc="0" normalizeH="0" baseline="0" noProof="0">
                <a:ln>
                  <a:noFill/>
                </a:ln>
                <a:solidFill>
                  <a:prstClr val="black"/>
                </a:solidFill>
                <a:effectLst/>
                <a:uLnTx/>
                <a:uFillTx/>
                <a:latin typeface="Calibri" panose="020F0502020204030204"/>
                <a:ea typeface="+mn-ea"/>
                <a:cs typeface="+mn-cs"/>
              </a:rPr>
              <a:t>)</a:t>
            </a:r>
          </a:p>
        </p:txBody>
      </p:sp>
      <p:sp>
        <p:nvSpPr>
          <p:cNvPr id="24" name="TextBox 23">
            <a:extLst>
              <a:ext uri="{FF2B5EF4-FFF2-40B4-BE49-F238E27FC236}">
                <a16:creationId xmlns:a16="http://schemas.microsoft.com/office/drawing/2014/main" id="{D29E339D-4E53-4DA9-A3BC-BBC221C5AFB0}"/>
              </a:ext>
            </a:extLst>
          </p:cNvPr>
          <p:cNvSpPr txBox="1"/>
          <p:nvPr/>
        </p:nvSpPr>
        <p:spPr>
          <a:xfrm>
            <a:off x="4852422" y="5080348"/>
            <a:ext cx="1934497"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a:ln>
                  <a:noFill/>
                </a:ln>
                <a:solidFill>
                  <a:srgbClr val="0070C0"/>
                </a:solidFill>
                <a:effectLst/>
                <a:uLnTx/>
                <a:uFillTx/>
                <a:latin typeface="Calibri" panose="020F0502020204030204"/>
                <a:ea typeface="+mn-ea"/>
                <a:cs typeface="+mn-cs"/>
              </a:rPr>
              <a:t>Knowledge – available supports/care plan</a:t>
            </a:r>
          </a:p>
        </p:txBody>
      </p:sp>
      <p:cxnSp>
        <p:nvCxnSpPr>
          <p:cNvPr id="38" name="Straight Arrow Connector 37">
            <a:extLst>
              <a:ext uri="{FF2B5EF4-FFF2-40B4-BE49-F238E27FC236}">
                <a16:creationId xmlns:a16="http://schemas.microsoft.com/office/drawing/2014/main" id="{79E36151-423F-4A37-BDDE-E4825D59B2C0}"/>
              </a:ext>
            </a:extLst>
          </p:cNvPr>
          <p:cNvCxnSpPr>
            <a:cxnSpLocks/>
          </p:cNvCxnSpPr>
          <p:nvPr/>
        </p:nvCxnSpPr>
        <p:spPr>
          <a:xfrm>
            <a:off x="3306616" y="1229980"/>
            <a:ext cx="1601560" cy="1200524"/>
          </a:xfrm>
          <a:prstGeom prst="straightConnector1">
            <a:avLst/>
          </a:prstGeom>
          <a:ln w="57150">
            <a:headEnd type="triangle"/>
            <a:tailEnd type="triangle"/>
          </a:ln>
        </p:spPr>
        <p:style>
          <a:lnRef idx="1">
            <a:schemeClr val="dk1"/>
          </a:lnRef>
          <a:fillRef idx="0">
            <a:schemeClr val="dk1"/>
          </a:fillRef>
          <a:effectRef idx="0">
            <a:schemeClr val="dk1"/>
          </a:effectRef>
          <a:fontRef idx="minor">
            <a:schemeClr val="tx1"/>
          </a:fontRef>
        </p:style>
      </p:cxnSp>
      <p:cxnSp>
        <p:nvCxnSpPr>
          <p:cNvPr id="40" name="Straight Arrow Connector 39">
            <a:extLst>
              <a:ext uri="{FF2B5EF4-FFF2-40B4-BE49-F238E27FC236}">
                <a16:creationId xmlns:a16="http://schemas.microsoft.com/office/drawing/2014/main" id="{0531FA7F-80EE-460A-9FEA-1084638406BB}"/>
              </a:ext>
            </a:extLst>
          </p:cNvPr>
          <p:cNvCxnSpPr>
            <a:cxnSpLocks/>
          </p:cNvCxnSpPr>
          <p:nvPr/>
        </p:nvCxnSpPr>
        <p:spPr>
          <a:xfrm>
            <a:off x="5861779" y="1948721"/>
            <a:ext cx="73728" cy="675983"/>
          </a:xfrm>
          <a:prstGeom prst="straightConnector1">
            <a:avLst/>
          </a:prstGeom>
          <a:ln w="57150">
            <a:headEnd type="triangle"/>
            <a:tailEnd type="triangle"/>
          </a:ln>
        </p:spPr>
        <p:style>
          <a:lnRef idx="1">
            <a:schemeClr val="dk1"/>
          </a:lnRef>
          <a:fillRef idx="0">
            <a:schemeClr val="dk1"/>
          </a:fillRef>
          <a:effectRef idx="0">
            <a:schemeClr val="dk1"/>
          </a:effectRef>
          <a:fontRef idx="minor">
            <a:schemeClr val="tx1"/>
          </a:fontRef>
        </p:style>
      </p:cxnSp>
      <p:cxnSp>
        <p:nvCxnSpPr>
          <p:cNvPr id="42" name="Straight Arrow Connector 41">
            <a:extLst>
              <a:ext uri="{FF2B5EF4-FFF2-40B4-BE49-F238E27FC236}">
                <a16:creationId xmlns:a16="http://schemas.microsoft.com/office/drawing/2014/main" id="{243DB365-60A0-48BB-84F4-CB882C064A0E}"/>
              </a:ext>
            </a:extLst>
          </p:cNvPr>
          <p:cNvCxnSpPr>
            <a:cxnSpLocks/>
          </p:cNvCxnSpPr>
          <p:nvPr/>
        </p:nvCxnSpPr>
        <p:spPr>
          <a:xfrm flipV="1">
            <a:off x="6667775" y="1582270"/>
            <a:ext cx="1516980" cy="804186"/>
          </a:xfrm>
          <a:prstGeom prst="straightConnector1">
            <a:avLst/>
          </a:prstGeom>
          <a:ln w="57150">
            <a:headEnd type="triangle"/>
            <a:tailEnd type="triangle"/>
          </a:ln>
        </p:spPr>
        <p:style>
          <a:lnRef idx="3">
            <a:schemeClr val="dk1"/>
          </a:lnRef>
          <a:fillRef idx="0">
            <a:schemeClr val="dk1"/>
          </a:fillRef>
          <a:effectRef idx="2">
            <a:schemeClr val="dk1"/>
          </a:effectRef>
          <a:fontRef idx="minor">
            <a:schemeClr val="tx1"/>
          </a:fontRef>
        </p:style>
      </p:cxnSp>
      <p:cxnSp>
        <p:nvCxnSpPr>
          <p:cNvPr id="45" name="Straight Arrow Connector 44">
            <a:extLst>
              <a:ext uri="{FF2B5EF4-FFF2-40B4-BE49-F238E27FC236}">
                <a16:creationId xmlns:a16="http://schemas.microsoft.com/office/drawing/2014/main" id="{271753D7-9FA6-445A-8E81-E991659507ED}"/>
              </a:ext>
            </a:extLst>
          </p:cNvPr>
          <p:cNvCxnSpPr>
            <a:cxnSpLocks/>
            <a:endCxn id="18" idx="2"/>
          </p:cNvCxnSpPr>
          <p:nvPr/>
        </p:nvCxnSpPr>
        <p:spPr>
          <a:xfrm flipV="1">
            <a:off x="7268499" y="2829142"/>
            <a:ext cx="1501822" cy="415864"/>
          </a:xfrm>
          <a:prstGeom prst="straightConnector1">
            <a:avLst/>
          </a:prstGeom>
          <a:ln w="57150">
            <a:headEnd type="triangle"/>
            <a:tailEnd type="triangle"/>
          </a:ln>
        </p:spPr>
        <p:style>
          <a:lnRef idx="1">
            <a:schemeClr val="dk1"/>
          </a:lnRef>
          <a:fillRef idx="0">
            <a:schemeClr val="dk1"/>
          </a:fillRef>
          <a:effectRef idx="0">
            <a:schemeClr val="dk1"/>
          </a:effectRef>
          <a:fontRef idx="minor">
            <a:schemeClr val="tx1"/>
          </a:fontRef>
        </p:style>
      </p:cxnSp>
      <p:cxnSp>
        <p:nvCxnSpPr>
          <p:cNvPr id="47" name="Straight Arrow Connector 46">
            <a:extLst>
              <a:ext uri="{FF2B5EF4-FFF2-40B4-BE49-F238E27FC236}">
                <a16:creationId xmlns:a16="http://schemas.microsoft.com/office/drawing/2014/main" id="{01A088B1-FA85-44CA-95F1-D52BDD7F996C}"/>
              </a:ext>
            </a:extLst>
          </p:cNvPr>
          <p:cNvCxnSpPr>
            <a:cxnSpLocks/>
          </p:cNvCxnSpPr>
          <p:nvPr/>
        </p:nvCxnSpPr>
        <p:spPr>
          <a:xfrm flipH="1">
            <a:off x="3776176" y="3906449"/>
            <a:ext cx="607566" cy="943149"/>
          </a:xfrm>
          <a:prstGeom prst="straightConnector1">
            <a:avLst/>
          </a:prstGeom>
          <a:ln w="57150">
            <a:headEnd type="triangle"/>
            <a:tailEnd type="triangle"/>
          </a:ln>
        </p:spPr>
        <p:style>
          <a:lnRef idx="1">
            <a:schemeClr val="dk1"/>
          </a:lnRef>
          <a:fillRef idx="0">
            <a:schemeClr val="dk1"/>
          </a:fillRef>
          <a:effectRef idx="0">
            <a:schemeClr val="dk1"/>
          </a:effectRef>
          <a:fontRef idx="minor">
            <a:schemeClr val="tx1"/>
          </a:fontRef>
        </p:style>
      </p:cxnSp>
      <p:cxnSp>
        <p:nvCxnSpPr>
          <p:cNvPr id="51" name="Straight Arrow Connector 50">
            <a:extLst>
              <a:ext uri="{FF2B5EF4-FFF2-40B4-BE49-F238E27FC236}">
                <a16:creationId xmlns:a16="http://schemas.microsoft.com/office/drawing/2014/main" id="{4B6C83BE-92DF-4CCA-BAEC-02CC23AD7B32}"/>
              </a:ext>
            </a:extLst>
          </p:cNvPr>
          <p:cNvCxnSpPr>
            <a:cxnSpLocks/>
          </p:cNvCxnSpPr>
          <p:nvPr/>
        </p:nvCxnSpPr>
        <p:spPr>
          <a:xfrm>
            <a:off x="7051269" y="3678768"/>
            <a:ext cx="1536139" cy="326629"/>
          </a:xfrm>
          <a:prstGeom prst="straightConnector1">
            <a:avLst/>
          </a:prstGeom>
          <a:ln w="57150">
            <a:headEnd type="triangle"/>
            <a:tailEnd type="triangle"/>
          </a:ln>
        </p:spPr>
        <p:style>
          <a:lnRef idx="1">
            <a:schemeClr val="dk1"/>
          </a:lnRef>
          <a:fillRef idx="0">
            <a:schemeClr val="dk1"/>
          </a:fillRef>
          <a:effectRef idx="0">
            <a:schemeClr val="dk1"/>
          </a:effectRef>
          <a:fontRef idx="minor">
            <a:schemeClr val="tx1"/>
          </a:fontRef>
        </p:style>
      </p:cxnSp>
      <p:cxnSp>
        <p:nvCxnSpPr>
          <p:cNvPr id="54" name="Straight Arrow Connector 53">
            <a:extLst>
              <a:ext uri="{FF2B5EF4-FFF2-40B4-BE49-F238E27FC236}">
                <a16:creationId xmlns:a16="http://schemas.microsoft.com/office/drawing/2014/main" id="{3353A371-F174-4EAE-9C8E-494B9BF99E06}"/>
              </a:ext>
            </a:extLst>
          </p:cNvPr>
          <p:cNvCxnSpPr>
            <a:cxnSpLocks/>
          </p:cNvCxnSpPr>
          <p:nvPr/>
        </p:nvCxnSpPr>
        <p:spPr>
          <a:xfrm>
            <a:off x="2533944" y="2777447"/>
            <a:ext cx="1399284" cy="170529"/>
          </a:xfrm>
          <a:prstGeom prst="straightConnector1">
            <a:avLst/>
          </a:prstGeom>
          <a:ln w="57150">
            <a:headEnd type="triangle"/>
            <a:tailEnd type="triangle"/>
          </a:ln>
        </p:spPr>
        <p:style>
          <a:lnRef idx="1">
            <a:schemeClr val="dk1"/>
          </a:lnRef>
          <a:fillRef idx="0">
            <a:schemeClr val="dk1"/>
          </a:fillRef>
          <a:effectRef idx="0">
            <a:schemeClr val="dk1"/>
          </a:effectRef>
          <a:fontRef idx="minor">
            <a:schemeClr val="tx1"/>
          </a:fontRef>
        </p:style>
      </p:cxnSp>
      <p:cxnSp>
        <p:nvCxnSpPr>
          <p:cNvPr id="56" name="Straight Arrow Connector 55">
            <a:extLst>
              <a:ext uri="{FF2B5EF4-FFF2-40B4-BE49-F238E27FC236}">
                <a16:creationId xmlns:a16="http://schemas.microsoft.com/office/drawing/2014/main" id="{1E968625-F314-40DF-B4B5-30FD28398151}"/>
              </a:ext>
            </a:extLst>
          </p:cNvPr>
          <p:cNvCxnSpPr>
            <a:cxnSpLocks/>
          </p:cNvCxnSpPr>
          <p:nvPr/>
        </p:nvCxnSpPr>
        <p:spPr>
          <a:xfrm flipV="1">
            <a:off x="2374119" y="3268119"/>
            <a:ext cx="1559109" cy="737278"/>
          </a:xfrm>
          <a:prstGeom prst="straightConnector1">
            <a:avLst/>
          </a:prstGeom>
          <a:ln w="57150">
            <a:headEnd type="triangle"/>
            <a:tailEnd type="triangle"/>
          </a:ln>
        </p:spPr>
        <p:style>
          <a:lnRef idx="1">
            <a:schemeClr val="dk1"/>
          </a:lnRef>
          <a:fillRef idx="0">
            <a:schemeClr val="dk1"/>
          </a:fillRef>
          <a:effectRef idx="0">
            <a:schemeClr val="dk1"/>
          </a:effectRef>
          <a:fontRef idx="minor">
            <a:schemeClr val="tx1"/>
          </a:fontRef>
        </p:style>
      </p:cxnSp>
      <p:sp>
        <p:nvSpPr>
          <p:cNvPr id="62" name="Oval 61">
            <a:extLst>
              <a:ext uri="{FF2B5EF4-FFF2-40B4-BE49-F238E27FC236}">
                <a16:creationId xmlns:a16="http://schemas.microsoft.com/office/drawing/2014/main" id="{657F35B8-3B07-4582-9806-77325CE5A36D}"/>
              </a:ext>
            </a:extLst>
          </p:cNvPr>
          <p:cNvSpPr/>
          <p:nvPr/>
        </p:nvSpPr>
        <p:spPr>
          <a:xfrm>
            <a:off x="410983" y="775374"/>
            <a:ext cx="1794430" cy="860100"/>
          </a:xfrm>
          <a:prstGeom prst="ellipse">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TextBox 62">
            <a:extLst>
              <a:ext uri="{FF2B5EF4-FFF2-40B4-BE49-F238E27FC236}">
                <a16:creationId xmlns:a16="http://schemas.microsoft.com/office/drawing/2014/main" id="{8261F664-D34B-463E-940B-9FF07C56A64F}"/>
              </a:ext>
            </a:extLst>
          </p:cNvPr>
          <p:cNvSpPr txBox="1"/>
          <p:nvPr/>
        </p:nvSpPr>
        <p:spPr>
          <a:xfrm>
            <a:off x="546324" y="872226"/>
            <a:ext cx="163546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a:ln>
                  <a:noFill/>
                </a:ln>
                <a:solidFill>
                  <a:srgbClr val="70AD47"/>
                </a:solidFill>
                <a:effectLst/>
                <a:uLnTx/>
                <a:uFillTx/>
                <a:latin typeface="Calibri" panose="020F0502020204030204"/>
                <a:ea typeface="+mn-ea"/>
                <a:cs typeface="+mn-cs"/>
              </a:rPr>
              <a:t>Review – evolving needs</a:t>
            </a:r>
          </a:p>
        </p:txBody>
      </p:sp>
      <p:cxnSp>
        <p:nvCxnSpPr>
          <p:cNvPr id="64" name="Straight Arrow Connector 63">
            <a:extLst>
              <a:ext uri="{FF2B5EF4-FFF2-40B4-BE49-F238E27FC236}">
                <a16:creationId xmlns:a16="http://schemas.microsoft.com/office/drawing/2014/main" id="{4C752E8D-C784-4FF8-8150-13F5D07F7F89}"/>
              </a:ext>
            </a:extLst>
          </p:cNvPr>
          <p:cNvCxnSpPr>
            <a:cxnSpLocks/>
          </p:cNvCxnSpPr>
          <p:nvPr/>
        </p:nvCxnSpPr>
        <p:spPr>
          <a:xfrm>
            <a:off x="5644291" y="3795921"/>
            <a:ext cx="393449" cy="1053677"/>
          </a:xfrm>
          <a:prstGeom prst="straightConnector1">
            <a:avLst/>
          </a:prstGeom>
          <a:ln w="57150">
            <a:headEnd type="triangle"/>
            <a:tailEnd type="triangle"/>
          </a:ln>
        </p:spPr>
        <p:style>
          <a:lnRef idx="1">
            <a:schemeClr val="dk1"/>
          </a:lnRef>
          <a:fillRef idx="0">
            <a:schemeClr val="dk1"/>
          </a:fillRef>
          <a:effectRef idx="0">
            <a:schemeClr val="dk1"/>
          </a:effectRef>
          <a:fontRef idx="minor">
            <a:schemeClr val="tx1"/>
          </a:fontRef>
        </p:style>
      </p:cxnSp>
      <p:cxnSp>
        <p:nvCxnSpPr>
          <p:cNvPr id="67" name="Straight Arrow Connector 66">
            <a:extLst>
              <a:ext uri="{FF2B5EF4-FFF2-40B4-BE49-F238E27FC236}">
                <a16:creationId xmlns:a16="http://schemas.microsoft.com/office/drawing/2014/main" id="{4F88F208-5073-4D34-838A-F5C16DB4DD0B}"/>
              </a:ext>
            </a:extLst>
          </p:cNvPr>
          <p:cNvCxnSpPr>
            <a:cxnSpLocks/>
          </p:cNvCxnSpPr>
          <p:nvPr/>
        </p:nvCxnSpPr>
        <p:spPr>
          <a:xfrm>
            <a:off x="6602935" y="3778786"/>
            <a:ext cx="2385301" cy="1356849"/>
          </a:xfrm>
          <a:prstGeom prst="straightConnector1">
            <a:avLst/>
          </a:prstGeom>
          <a:ln w="57150">
            <a:headEnd type="triangle"/>
            <a:tailEnd type="triangle"/>
          </a:ln>
        </p:spPr>
        <p:style>
          <a:lnRef idx="1">
            <a:schemeClr val="dk1"/>
          </a:lnRef>
          <a:fillRef idx="0">
            <a:schemeClr val="dk1"/>
          </a:fillRef>
          <a:effectRef idx="0">
            <a:schemeClr val="dk1"/>
          </a:effectRef>
          <a:fontRef idx="minor">
            <a:schemeClr val="tx1"/>
          </a:fontRef>
        </p:style>
      </p:cxnSp>
      <p:sp>
        <p:nvSpPr>
          <p:cNvPr id="82" name="Rectangle 81">
            <a:extLst>
              <a:ext uri="{FF2B5EF4-FFF2-40B4-BE49-F238E27FC236}">
                <a16:creationId xmlns:a16="http://schemas.microsoft.com/office/drawing/2014/main" id="{008D27B3-8AD2-40A9-B45A-7231906886A6}"/>
              </a:ext>
            </a:extLst>
          </p:cNvPr>
          <p:cNvSpPr/>
          <p:nvPr/>
        </p:nvSpPr>
        <p:spPr>
          <a:xfrm>
            <a:off x="10529989" y="116247"/>
            <a:ext cx="1516980" cy="1466022"/>
          </a:xfrm>
          <a:prstGeom prst="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TextBox 82">
            <a:extLst>
              <a:ext uri="{FF2B5EF4-FFF2-40B4-BE49-F238E27FC236}">
                <a16:creationId xmlns:a16="http://schemas.microsoft.com/office/drawing/2014/main" id="{AB81425C-D615-45BD-8371-5FE8EA8B3F10}"/>
              </a:ext>
            </a:extLst>
          </p:cNvPr>
          <p:cNvSpPr txBox="1"/>
          <p:nvPr/>
        </p:nvSpPr>
        <p:spPr>
          <a:xfrm>
            <a:off x="10607394" y="187538"/>
            <a:ext cx="1439575"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a:ln>
                  <a:noFill/>
                </a:ln>
                <a:solidFill>
                  <a:srgbClr val="70AD47"/>
                </a:solidFill>
                <a:effectLst/>
                <a:uLnTx/>
                <a:uFillTx/>
                <a:latin typeface="Calibri" panose="020F0502020204030204"/>
                <a:ea typeface="+mn-ea"/>
                <a:cs typeface="+mn-cs"/>
              </a:rPr>
              <a:t>Aspects at Organisational level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1600" b="0" i="0" u="none" strike="noStrike" kern="1200" cap="none" spc="0" normalizeH="0" baseline="0" noProof="0">
                <a:ln>
                  <a:noFill/>
                </a:ln>
                <a:solidFill>
                  <a:srgbClr val="0070C0"/>
                </a:solidFill>
                <a:effectLst/>
                <a:uLnTx/>
                <a:uFillTx/>
                <a:latin typeface="Calibri" panose="020F0502020204030204"/>
                <a:ea typeface="+mn-ea"/>
                <a:cs typeface="+mn-cs"/>
              </a:rPr>
              <a:t>Aspects at Individual level</a:t>
            </a:r>
          </a:p>
        </p:txBody>
      </p:sp>
      <p:cxnSp>
        <p:nvCxnSpPr>
          <p:cNvPr id="91" name="Connector: Curved 90">
            <a:extLst>
              <a:ext uri="{FF2B5EF4-FFF2-40B4-BE49-F238E27FC236}">
                <a16:creationId xmlns:a16="http://schemas.microsoft.com/office/drawing/2014/main" id="{75A5013D-1B41-42DC-89D0-B90DA8A57C43}"/>
              </a:ext>
            </a:extLst>
          </p:cNvPr>
          <p:cNvCxnSpPr>
            <a:cxnSpLocks/>
          </p:cNvCxnSpPr>
          <p:nvPr/>
        </p:nvCxnSpPr>
        <p:spPr>
          <a:xfrm rot="5400000">
            <a:off x="843641" y="3236114"/>
            <a:ext cx="486560" cy="351267"/>
          </a:xfrm>
          <a:prstGeom prst="curvedConnector3">
            <a:avLst/>
          </a:prstGeom>
          <a:ln w="28575">
            <a:headEnd type="triangle"/>
            <a:tailEnd type="triangle"/>
          </a:ln>
        </p:spPr>
        <p:style>
          <a:lnRef idx="1">
            <a:schemeClr val="accent2"/>
          </a:lnRef>
          <a:fillRef idx="0">
            <a:schemeClr val="accent2"/>
          </a:fillRef>
          <a:effectRef idx="0">
            <a:schemeClr val="accent2"/>
          </a:effectRef>
          <a:fontRef idx="minor">
            <a:schemeClr val="tx1"/>
          </a:fontRef>
        </p:style>
      </p:cxnSp>
      <p:cxnSp>
        <p:nvCxnSpPr>
          <p:cNvPr id="94" name="Connector: Curved 93">
            <a:extLst>
              <a:ext uri="{FF2B5EF4-FFF2-40B4-BE49-F238E27FC236}">
                <a16:creationId xmlns:a16="http://schemas.microsoft.com/office/drawing/2014/main" id="{D1F7DC8D-D860-4044-A8C6-8C06EF867A35}"/>
              </a:ext>
            </a:extLst>
          </p:cNvPr>
          <p:cNvCxnSpPr>
            <a:cxnSpLocks/>
          </p:cNvCxnSpPr>
          <p:nvPr/>
        </p:nvCxnSpPr>
        <p:spPr>
          <a:xfrm>
            <a:off x="3791329" y="891744"/>
            <a:ext cx="590510" cy="321766"/>
          </a:xfrm>
          <a:prstGeom prst="curvedConnector3">
            <a:avLst/>
          </a:prstGeom>
          <a:ln w="28575">
            <a:headEnd type="triangle"/>
            <a:tailEnd type="triangle"/>
          </a:ln>
        </p:spPr>
        <p:style>
          <a:lnRef idx="1">
            <a:schemeClr val="accent2"/>
          </a:lnRef>
          <a:fillRef idx="0">
            <a:schemeClr val="accent2"/>
          </a:fillRef>
          <a:effectRef idx="0">
            <a:schemeClr val="accent2"/>
          </a:effectRef>
          <a:fontRef idx="minor">
            <a:schemeClr val="tx1"/>
          </a:fontRef>
        </p:style>
      </p:cxnSp>
      <p:cxnSp>
        <p:nvCxnSpPr>
          <p:cNvPr id="97" name="Connector: Curved 96">
            <a:extLst>
              <a:ext uri="{FF2B5EF4-FFF2-40B4-BE49-F238E27FC236}">
                <a16:creationId xmlns:a16="http://schemas.microsoft.com/office/drawing/2014/main" id="{ADB153B9-53F7-42B6-B550-FF2ED742B881}"/>
              </a:ext>
            </a:extLst>
          </p:cNvPr>
          <p:cNvCxnSpPr>
            <a:cxnSpLocks/>
          </p:cNvCxnSpPr>
          <p:nvPr/>
        </p:nvCxnSpPr>
        <p:spPr>
          <a:xfrm>
            <a:off x="6957830" y="920923"/>
            <a:ext cx="1088466" cy="274468"/>
          </a:xfrm>
          <a:prstGeom prst="curvedConnector3">
            <a:avLst/>
          </a:prstGeom>
          <a:ln w="28575">
            <a:headEnd type="triangle"/>
            <a:tailEnd type="triangle"/>
          </a:ln>
        </p:spPr>
        <p:style>
          <a:lnRef idx="1">
            <a:schemeClr val="accent2"/>
          </a:lnRef>
          <a:fillRef idx="0">
            <a:schemeClr val="accent2"/>
          </a:fillRef>
          <a:effectRef idx="0">
            <a:schemeClr val="accent2"/>
          </a:effectRef>
          <a:fontRef idx="minor">
            <a:schemeClr val="tx1"/>
          </a:fontRef>
        </p:style>
      </p:cxnSp>
      <p:cxnSp>
        <p:nvCxnSpPr>
          <p:cNvPr id="100" name="Connector: Curved 99">
            <a:extLst>
              <a:ext uri="{FF2B5EF4-FFF2-40B4-BE49-F238E27FC236}">
                <a16:creationId xmlns:a16="http://schemas.microsoft.com/office/drawing/2014/main" id="{26558C53-0031-4CEB-8A0B-BF928B501A8F}"/>
              </a:ext>
            </a:extLst>
          </p:cNvPr>
          <p:cNvCxnSpPr>
            <a:cxnSpLocks/>
          </p:cNvCxnSpPr>
          <p:nvPr/>
        </p:nvCxnSpPr>
        <p:spPr>
          <a:xfrm rot="16200000" flipH="1">
            <a:off x="9222872" y="1806489"/>
            <a:ext cx="568895" cy="403434"/>
          </a:xfrm>
          <a:prstGeom prst="curvedConnector3">
            <a:avLst/>
          </a:prstGeom>
          <a:ln w="28575">
            <a:headEnd type="triangle"/>
            <a:tailEnd type="triangle"/>
          </a:ln>
        </p:spPr>
        <p:style>
          <a:lnRef idx="3">
            <a:schemeClr val="accent2"/>
          </a:lnRef>
          <a:fillRef idx="0">
            <a:schemeClr val="accent2"/>
          </a:fillRef>
          <a:effectRef idx="2">
            <a:schemeClr val="accent2"/>
          </a:effectRef>
          <a:fontRef idx="minor">
            <a:schemeClr val="tx1"/>
          </a:fontRef>
        </p:style>
      </p:cxnSp>
      <p:cxnSp>
        <p:nvCxnSpPr>
          <p:cNvPr id="103" name="Connector: Curved 102">
            <a:extLst>
              <a:ext uri="{FF2B5EF4-FFF2-40B4-BE49-F238E27FC236}">
                <a16:creationId xmlns:a16="http://schemas.microsoft.com/office/drawing/2014/main" id="{072D1B24-83EB-4B64-B3A8-A02688B15335}"/>
              </a:ext>
            </a:extLst>
          </p:cNvPr>
          <p:cNvCxnSpPr>
            <a:cxnSpLocks/>
            <a:stCxn id="5" idx="0"/>
            <a:endCxn id="2" idx="4"/>
          </p:cNvCxnSpPr>
          <p:nvPr/>
        </p:nvCxnSpPr>
        <p:spPr>
          <a:xfrm rot="16200000" flipV="1">
            <a:off x="9614630" y="4664465"/>
            <a:ext cx="565577" cy="376764"/>
          </a:xfrm>
          <a:prstGeom prst="curvedConnector3">
            <a:avLst>
              <a:gd name="adj1" fmla="val 50000"/>
            </a:avLst>
          </a:prstGeom>
          <a:ln w="28575">
            <a:headEnd type="triangle"/>
            <a:tailEnd type="triangle"/>
          </a:ln>
        </p:spPr>
        <p:style>
          <a:lnRef idx="3">
            <a:schemeClr val="accent2"/>
          </a:lnRef>
          <a:fillRef idx="0">
            <a:schemeClr val="accent2"/>
          </a:fillRef>
          <a:effectRef idx="2">
            <a:schemeClr val="accent2"/>
          </a:effectRef>
          <a:fontRef idx="minor">
            <a:schemeClr val="tx1"/>
          </a:fontRef>
        </p:style>
      </p:cxnSp>
      <p:sp>
        <p:nvSpPr>
          <p:cNvPr id="122" name="Oval 121">
            <a:extLst>
              <a:ext uri="{FF2B5EF4-FFF2-40B4-BE49-F238E27FC236}">
                <a16:creationId xmlns:a16="http://schemas.microsoft.com/office/drawing/2014/main" id="{673C5EBF-EAF7-4712-9FEE-DE8793C4957A}"/>
              </a:ext>
            </a:extLst>
          </p:cNvPr>
          <p:cNvSpPr/>
          <p:nvPr/>
        </p:nvSpPr>
        <p:spPr>
          <a:xfrm>
            <a:off x="189989" y="3632913"/>
            <a:ext cx="2145132" cy="954741"/>
          </a:xfrm>
          <a:prstGeom prst="ellipse">
            <a:avLst/>
          </a:prstGeom>
          <a:solidFill>
            <a:schemeClr val="bg1"/>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srgbClr val="4472C4"/>
              </a:solidFill>
              <a:effectLst/>
              <a:uLnTx/>
              <a:uFillTx/>
              <a:latin typeface="Calibri" panose="020F0502020204030204"/>
              <a:ea typeface="+mn-ea"/>
              <a:cs typeface="+mn-cs"/>
            </a:endParaRPr>
          </a:p>
        </p:txBody>
      </p:sp>
      <p:sp>
        <p:nvSpPr>
          <p:cNvPr id="126" name="TextBox 125">
            <a:extLst>
              <a:ext uri="{FF2B5EF4-FFF2-40B4-BE49-F238E27FC236}">
                <a16:creationId xmlns:a16="http://schemas.microsoft.com/office/drawing/2014/main" id="{C00999F4-F912-4729-8610-333C6445A288}"/>
              </a:ext>
            </a:extLst>
          </p:cNvPr>
          <p:cNvSpPr txBox="1"/>
          <p:nvPr/>
        </p:nvSpPr>
        <p:spPr>
          <a:xfrm>
            <a:off x="313762" y="3778786"/>
            <a:ext cx="206035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1800" b="0" i="0" u="none" strike="noStrike" kern="1200" cap="none" spc="0" normalizeH="0" baseline="0" noProof="0">
                <a:ln>
                  <a:noFill/>
                </a:ln>
                <a:solidFill>
                  <a:srgbClr val="0070C0"/>
                </a:solidFill>
                <a:effectLst/>
                <a:uLnTx/>
                <a:uFillTx/>
                <a:latin typeface="Calibri" panose="020F0502020204030204"/>
                <a:ea typeface="+mn-ea"/>
                <a:cs typeface="+mn-cs"/>
              </a:rPr>
              <a:t>Benefits of support – direct/indirect</a:t>
            </a:r>
          </a:p>
        </p:txBody>
      </p:sp>
      <p:cxnSp>
        <p:nvCxnSpPr>
          <p:cNvPr id="132" name="Connector: Curved 131">
            <a:extLst>
              <a:ext uri="{FF2B5EF4-FFF2-40B4-BE49-F238E27FC236}">
                <a16:creationId xmlns:a16="http://schemas.microsoft.com/office/drawing/2014/main" id="{DDD9F611-0C71-4CAD-966A-4AF5FC36CF67}"/>
              </a:ext>
            </a:extLst>
          </p:cNvPr>
          <p:cNvCxnSpPr>
            <a:cxnSpLocks/>
          </p:cNvCxnSpPr>
          <p:nvPr/>
        </p:nvCxnSpPr>
        <p:spPr>
          <a:xfrm rot="16200000" flipH="1">
            <a:off x="420518" y="1664319"/>
            <a:ext cx="598574" cy="240484"/>
          </a:xfrm>
          <a:prstGeom prst="curvedConnector3">
            <a:avLst/>
          </a:prstGeom>
          <a:ln w="28575">
            <a:headEnd type="triangle"/>
            <a:tailEnd type="triangle"/>
          </a:ln>
        </p:spPr>
        <p:style>
          <a:lnRef idx="1">
            <a:schemeClr val="accent2"/>
          </a:lnRef>
          <a:fillRef idx="0">
            <a:schemeClr val="accent2"/>
          </a:fillRef>
          <a:effectRef idx="0">
            <a:schemeClr val="accent2"/>
          </a:effectRef>
          <a:fontRef idx="minor">
            <a:schemeClr val="tx1"/>
          </a:fontRef>
        </p:style>
      </p:cxnSp>
      <p:cxnSp>
        <p:nvCxnSpPr>
          <p:cNvPr id="139" name="Straight Arrow Connector 138">
            <a:extLst>
              <a:ext uri="{FF2B5EF4-FFF2-40B4-BE49-F238E27FC236}">
                <a16:creationId xmlns:a16="http://schemas.microsoft.com/office/drawing/2014/main" id="{93DD515A-A961-4031-A91D-32FD9ED9187F}"/>
              </a:ext>
            </a:extLst>
          </p:cNvPr>
          <p:cNvCxnSpPr>
            <a:cxnSpLocks/>
          </p:cNvCxnSpPr>
          <p:nvPr/>
        </p:nvCxnSpPr>
        <p:spPr>
          <a:xfrm>
            <a:off x="2223435" y="1486035"/>
            <a:ext cx="1771361" cy="1058487"/>
          </a:xfrm>
          <a:prstGeom prst="straightConnector1">
            <a:avLst/>
          </a:prstGeom>
          <a:ln w="57150">
            <a:headEnd type="triangle"/>
            <a:tailEnd type="triangle"/>
          </a:ln>
        </p:spPr>
        <p:style>
          <a:lnRef idx="1">
            <a:schemeClr val="dk1"/>
          </a:lnRef>
          <a:fillRef idx="0">
            <a:schemeClr val="dk1"/>
          </a:fillRef>
          <a:effectRef idx="0">
            <a:schemeClr val="dk1"/>
          </a:effectRef>
          <a:fontRef idx="minor">
            <a:schemeClr val="tx1"/>
          </a:fontRef>
        </p:style>
      </p:cxnSp>
      <p:cxnSp>
        <p:nvCxnSpPr>
          <p:cNvPr id="148" name="Connector: Curved 147">
            <a:extLst>
              <a:ext uri="{FF2B5EF4-FFF2-40B4-BE49-F238E27FC236}">
                <a16:creationId xmlns:a16="http://schemas.microsoft.com/office/drawing/2014/main" id="{771A887B-406A-45BA-A616-1A24B9804AC7}"/>
              </a:ext>
            </a:extLst>
          </p:cNvPr>
          <p:cNvCxnSpPr>
            <a:cxnSpLocks/>
          </p:cNvCxnSpPr>
          <p:nvPr/>
        </p:nvCxnSpPr>
        <p:spPr>
          <a:xfrm flipV="1">
            <a:off x="7216185" y="5590191"/>
            <a:ext cx="1442373" cy="500185"/>
          </a:xfrm>
          <a:prstGeom prst="curvedConnector3">
            <a:avLst/>
          </a:prstGeom>
          <a:ln w="28575">
            <a:headEnd type="triangle"/>
            <a:tailEnd type="triangle"/>
          </a:ln>
        </p:spPr>
        <p:style>
          <a:lnRef idx="1">
            <a:schemeClr val="accent2"/>
          </a:lnRef>
          <a:fillRef idx="0">
            <a:schemeClr val="accent2"/>
          </a:fillRef>
          <a:effectRef idx="0">
            <a:schemeClr val="accent2"/>
          </a:effectRef>
          <a:fontRef idx="minor">
            <a:schemeClr val="tx1"/>
          </a:fontRef>
        </p:style>
      </p:cxnSp>
      <p:sp>
        <p:nvSpPr>
          <p:cNvPr id="7" name="TextBox 6">
            <a:extLst>
              <a:ext uri="{FF2B5EF4-FFF2-40B4-BE49-F238E27FC236}">
                <a16:creationId xmlns:a16="http://schemas.microsoft.com/office/drawing/2014/main" id="{52E6EFB8-99B0-40C9-ADDB-F2E5AE71EDBE}"/>
              </a:ext>
            </a:extLst>
          </p:cNvPr>
          <p:cNvSpPr txBox="1"/>
          <p:nvPr/>
        </p:nvSpPr>
        <p:spPr>
          <a:xfrm>
            <a:off x="3696054" y="53239"/>
            <a:ext cx="6361324" cy="523220"/>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E" sz="2800" b="1" i="0" u="none" strike="noStrike" kern="1200" cap="none" spc="0" normalizeH="0" baseline="0" noProof="0" dirty="0">
                <a:ln>
                  <a:noFill/>
                </a:ln>
                <a:solidFill>
                  <a:prstClr val="black"/>
                </a:solidFill>
                <a:effectLst/>
                <a:uLnTx/>
                <a:uFillTx/>
                <a:latin typeface="Times New Roman"/>
                <a:ea typeface="+mn-ea"/>
                <a:cs typeface="Times New Roman"/>
              </a:rPr>
              <a:t>What do we mean by responsiveness?</a:t>
            </a:r>
          </a:p>
        </p:txBody>
      </p:sp>
      <p:cxnSp>
        <p:nvCxnSpPr>
          <p:cNvPr id="55" name="Connector: Curved 54">
            <a:extLst>
              <a:ext uri="{FF2B5EF4-FFF2-40B4-BE49-F238E27FC236}">
                <a16:creationId xmlns:a16="http://schemas.microsoft.com/office/drawing/2014/main" id="{FC1956B1-05D4-478E-8FD4-B9DD2B40D548}"/>
              </a:ext>
            </a:extLst>
          </p:cNvPr>
          <p:cNvCxnSpPr>
            <a:cxnSpLocks/>
          </p:cNvCxnSpPr>
          <p:nvPr/>
        </p:nvCxnSpPr>
        <p:spPr>
          <a:xfrm>
            <a:off x="1432272" y="4658056"/>
            <a:ext cx="649865" cy="308621"/>
          </a:xfrm>
          <a:prstGeom prst="curvedConnector3">
            <a:avLst/>
          </a:prstGeom>
          <a:ln w="28575">
            <a:headEnd type="triangle"/>
            <a:tailEnd type="triangle"/>
          </a:ln>
        </p:spPr>
        <p:style>
          <a:lnRef idx="1">
            <a:schemeClr val="accent2"/>
          </a:lnRef>
          <a:fillRef idx="0">
            <a:schemeClr val="accent2"/>
          </a:fillRef>
          <a:effectRef idx="0">
            <a:schemeClr val="accent2"/>
          </a:effectRef>
          <a:fontRef idx="minor">
            <a:schemeClr val="tx1"/>
          </a:fontRef>
        </p:style>
      </p:cxnSp>
      <p:sp>
        <p:nvSpPr>
          <p:cNvPr id="48" name="TextBox 47">
            <a:extLst>
              <a:ext uri="{FF2B5EF4-FFF2-40B4-BE49-F238E27FC236}">
                <a16:creationId xmlns:a16="http://schemas.microsoft.com/office/drawing/2014/main" id="{E4F190A9-78CB-4CF8-9A78-5FCF3AFC98BD}"/>
              </a:ext>
            </a:extLst>
          </p:cNvPr>
          <p:cNvSpPr txBox="1"/>
          <p:nvPr/>
        </p:nvSpPr>
        <p:spPr>
          <a:xfrm>
            <a:off x="8398638" y="6228710"/>
            <a:ext cx="4011694"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D374B"/>
                </a:solidFill>
                <a:effectLst/>
                <a:uLnTx/>
                <a:uFillTx/>
                <a:latin typeface="Inter"/>
                <a:ea typeface="Inter"/>
                <a:cs typeface="Inter"/>
              </a:rPr>
              <a:t>Source: </a:t>
            </a:r>
            <a:r>
              <a:rPr kumimoji="0" lang="en-US" sz="1800" b="0" i="0" u="none" strike="noStrike" kern="1200" cap="none" spc="0" normalizeH="0" baseline="0" noProof="0" dirty="0">
                <a:ln>
                  <a:noFill/>
                </a:ln>
                <a:solidFill>
                  <a:prstClr val="black"/>
                </a:solidFill>
                <a:effectLst/>
                <a:uLnTx/>
                <a:uFillTx/>
                <a:latin typeface="Times New Roman"/>
                <a:ea typeface="Calibri" panose="020F0502020204030204"/>
                <a:cs typeface="Times New Roman"/>
              </a:rPr>
              <a:t>The Attune Project, </a:t>
            </a:r>
            <a:r>
              <a:rPr kumimoji="0" lang="en-US" sz="2800" b="1" i="0" u="none" strike="noStrike" kern="1200" cap="none" spc="0" normalizeH="0" baseline="0" noProof="0" dirty="0">
                <a:ln>
                  <a:noFill/>
                </a:ln>
                <a:solidFill>
                  <a:srgbClr val="FF0000"/>
                </a:solidFill>
                <a:effectLst/>
                <a:uLnTx/>
                <a:uFillTx/>
                <a:latin typeface="Arial" panose="020B0604020202020204" pitchFamily="34" charset="0"/>
                <a:ea typeface="Calibri" panose="020F0502020204030204"/>
                <a:cs typeface="Arial" panose="020B0604020202020204" pitchFamily="34" charset="0"/>
              </a:rPr>
              <a:t>2026</a:t>
            </a:r>
            <a:endParaRPr kumimoji="0" lang="en-US" sz="1800" b="1" i="0" u="none" strike="noStrike" kern="1200" cap="none" spc="0" normalizeH="0" baseline="0" noProof="0" dirty="0">
              <a:ln>
                <a:noFill/>
              </a:ln>
              <a:solidFill>
                <a:srgbClr val="FF0000"/>
              </a:solidFill>
              <a:effectLst/>
              <a:uLnTx/>
              <a:uFillTx/>
              <a:latin typeface="Arial" panose="020B0604020202020204" pitchFamily="34" charset="0"/>
              <a:ea typeface="Calibri" panose="020F0502020204030204"/>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Calibri" panose="020F0502020204030204"/>
              <a:cs typeface="Calibri" panose="020F0502020204030204"/>
            </a:endParaRPr>
          </a:p>
        </p:txBody>
      </p:sp>
    </p:spTree>
    <p:extLst>
      <p:ext uri="{BB962C8B-B14F-4D97-AF65-F5344CB8AC3E}">
        <p14:creationId xmlns:p14="http://schemas.microsoft.com/office/powerpoint/2010/main" val="19103194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871384D-8684-4DB6-AD7D-46A4E6E16259}"/>
              </a:ext>
            </a:extLst>
          </p:cNvPr>
          <p:cNvSpPr/>
          <p:nvPr/>
        </p:nvSpPr>
        <p:spPr>
          <a:xfrm>
            <a:off x="0" y="0"/>
            <a:ext cx="12192000" cy="6858000"/>
          </a:xfrm>
          <a:prstGeom prst="rect">
            <a:avLst/>
          </a:prstGeom>
          <a:gradFill flip="none" rotWithShape="1">
            <a:gsLst>
              <a:gs pos="22000">
                <a:srgbClr val="013C4B"/>
              </a:gs>
              <a:gs pos="57000">
                <a:srgbClr val="265996"/>
              </a:gs>
              <a:gs pos="100000">
                <a:srgbClr val="755578"/>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a:extLst>
              <a:ext uri="{FF2B5EF4-FFF2-40B4-BE49-F238E27FC236}">
                <a16:creationId xmlns:a16="http://schemas.microsoft.com/office/drawing/2014/main" id="{95E24FDE-FC9C-4E41-B6EE-6B7B3FCF4517}"/>
              </a:ext>
            </a:extLst>
          </p:cNvPr>
          <p:cNvSpPr>
            <a:spLocks noGrp="1"/>
          </p:cNvSpPr>
          <p:nvPr>
            <p:ph idx="1"/>
          </p:nvPr>
        </p:nvSpPr>
        <p:spPr>
          <a:xfrm>
            <a:off x="769517" y="1439477"/>
            <a:ext cx="10932747" cy="4242132"/>
          </a:xfrm>
        </p:spPr>
        <p:txBody>
          <a:bodyPr>
            <a:normAutofit/>
          </a:bodyPr>
          <a:lstStyle/>
          <a:p>
            <a:pPr marL="0" indent="0">
              <a:buNone/>
              <a:defRPr sz="2200">
                <a:solidFill>
                  <a:srgbClr val="505050"/>
                </a:solidFill>
              </a:defRPr>
            </a:pPr>
            <a:r>
              <a:rPr lang="en-US" sz="3600" b="1" dirty="0">
                <a:solidFill>
                  <a:schemeClr val="bg1"/>
                </a:solidFill>
              </a:rPr>
              <a:t>From growth zone towards mastering (June 2026) </a:t>
            </a:r>
            <a:r>
              <a:rPr lang="en-US" sz="3600" b="1" dirty="0">
                <a:solidFill>
                  <a:srgbClr val="FF0000"/>
                </a:solidFill>
              </a:rPr>
              <a:t> </a:t>
            </a:r>
          </a:p>
          <a:p>
            <a:pPr marL="742950" indent="-742950">
              <a:buFont typeface="+mj-lt"/>
              <a:buAutoNum type="arabicPeriod"/>
              <a:defRPr sz="2200">
                <a:solidFill>
                  <a:srgbClr val="505050"/>
                </a:solidFill>
              </a:defRPr>
            </a:pPr>
            <a:r>
              <a:rPr lang="en-US" sz="3600" dirty="0">
                <a:solidFill>
                  <a:schemeClr val="bg1"/>
                </a:solidFill>
                <a:latin typeface="Aptos"/>
              </a:rPr>
              <a:t>Getting through discomfort - prepare</a:t>
            </a:r>
          </a:p>
          <a:p>
            <a:pPr marL="742950" indent="-742950">
              <a:buFont typeface="+mj-lt"/>
              <a:buAutoNum type="arabicPeriod"/>
              <a:defRPr sz="2200">
                <a:solidFill>
                  <a:srgbClr val="505050"/>
                </a:solidFill>
              </a:defRPr>
            </a:pPr>
            <a:r>
              <a:rPr lang="en-US" sz="3600" dirty="0">
                <a:solidFill>
                  <a:schemeClr val="bg1"/>
                </a:solidFill>
                <a:latin typeface="Aptos"/>
              </a:rPr>
              <a:t>Role /duty - to amplify lived experience and voices</a:t>
            </a:r>
          </a:p>
          <a:p>
            <a:pPr marL="742950" indent="-742950">
              <a:buFont typeface="+mj-lt"/>
              <a:buAutoNum type="arabicPeriod"/>
              <a:defRPr sz="2200">
                <a:solidFill>
                  <a:srgbClr val="505050"/>
                </a:solidFill>
              </a:defRPr>
            </a:pPr>
            <a:r>
              <a:rPr lang="en-US" sz="3600" dirty="0">
                <a:solidFill>
                  <a:schemeClr val="bg1"/>
                </a:solidFill>
                <a:latin typeface="Aptos"/>
              </a:rPr>
              <a:t>Confidence in research methods and </a:t>
            </a:r>
            <a:r>
              <a:rPr lang="en-US" sz="3600" dirty="0" err="1">
                <a:solidFill>
                  <a:schemeClr val="bg1"/>
                </a:solidFill>
                <a:latin typeface="Aptos"/>
              </a:rPr>
              <a:t>rigour</a:t>
            </a:r>
            <a:endParaRPr lang="en-US" sz="3600" dirty="0">
              <a:solidFill>
                <a:schemeClr val="bg1"/>
              </a:solidFill>
              <a:latin typeface="Aptos"/>
            </a:endParaRPr>
          </a:p>
          <a:p>
            <a:pPr marL="742950" indent="-742950">
              <a:buFont typeface="+mj-lt"/>
              <a:buAutoNum type="arabicPeriod"/>
              <a:defRPr sz="2200">
                <a:solidFill>
                  <a:srgbClr val="505050"/>
                </a:solidFill>
              </a:defRPr>
            </a:pPr>
            <a:r>
              <a:rPr lang="en-US" sz="3600" dirty="0" err="1">
                <a:solidFill>
                  <a:schemeClr val="bg1"/>
                </a:solidFill>
                <a:latin typeface="Aptos"/>
              </a:rPr>
              <a:t>Mobilising</a:t>
            </a:r>
            <a:r>
              <a:rPr lang="en-US" sz="3600" dirty="0">
                <a:solidFill>
                  <a:schemeClr val="bg1"/>
                </a:solidFill>
                <a:latin typeface="Aptos"/>
              </a:rPr>
              <a:t> intellectual capital - co-applicants and collaborators</a:t>
            </a:r>
          </a:p>
          <a:p>
            <a:pPr marL="742950" indent="-742950">
              <a:buFont typeface="+mj-lt"/>
              <a:buAutoNum type="arabicPeriod"/>
              <a:defRPr sz="2200">
                <a:solidFill>
                  <a:srgbClr val="505050"/>
                </a:solidFill>
              </a:defRPr>
            </a:pPr>
            <a:r>
              <a:rPr lang="en-US" sz="3600" dirty="0">
                <a:solidFill>
                  <a:schemeClr val="bg1"/>
                </a:solidFill>
                <a:latin typeface="Aptos"/>
              </a:rPr>
              <a:t>Actively seeking feedback and acting on it</a:t>
            </a:r>
          </a:p>
          <a:p>
            <a:pPr marL="0" indent="0">
              <a:buNone/>
              <a:defRPr sz="2200">
                <a:solidFill>
                  <a:srgbClr val="505050"/>
                </a:solidFill>
              </a:defRPr>
            </a:pPr>
            <a:endParaRPr lang="en-US" sz="3600" b="1" dirty="0">
              <a:solidFill>
                <a:schemeClr val="bg1"/>
              </a:solidFill>
              <a:latin typeface="Aptos"/>
            </a:endParaRPr>
          </a:p>
          <a:p>
            <a:endParaRPr lang="en-IE" sz="3200" dirty="0"/>
          </a:p>
        </p:txBody>
      </p:sp>
      <p:sp>
        <p:nvSpPr>
          <p:cNvPr id="6" name="Rectangle 5">
            <a:extLst>
              <a:ext uri="{FF2B5EF4-FFF2-40B4-BE49-F238E27FC236}">
                <a16:creationId xmlns:a16="http://schemas.microsoft.com/office/drawing/2014/main" id="{390752BF-8989-4854-B5AC-A0998458513C}"/>
              </a:ext>
            </a:extLst>
          </p:cNvPr>
          <p:cNvSpPr/>
          <p:nvPr/>
        </p:nvSpPr>
        <p:spPr>
          <a:xfrm>
            <a:off x="769518" y="675861"/>
            <a:ext cx="3315921" cy="347739"/>
          </a:xfrm>
          <a:prstGeom prst="rect">
            <a:avLst/>
          </a:prstGeom>
          <a:solidFill>
            <a:srgbClr val="DB113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64008" rIns="0" rtlCol="0" anchor="ctr"/>
          <a:lstStyle/>
          <a:p>
            <a:pPr marL="0" marR="0" lvl="0" indent="0" algn="ctr" defTabSz="914330" rtl="0" eaLnBrk="1" fontAlgn="auto" latinLnBrk="0" hangingPunct="1">
              <a:lnSpc>
                <a:spcPct val="100000"/>
              </a:lnSpc>
              <a:spcBef>
                <a:spcPts val="0"/>
              </a:spcBef>
              <a:spcAft>
                <a:spcPts val="0"/>
              </a:spcAft>
              <a:buClrTx/>
              <a:buSzTx/>
              <a:buFontTx/>
              <a:buNone/>
              <a:tabLst/>
              <a:defRPr/>
            </a:pPr>
            <a:r>
              <a:rPr lang="en-US" sz="1600" b="1" spc="300" dirty="0">
                <a:solidFill>
                  <a:srgbClr val="FFFFFF"/>
                </a:solidFill>
                <a:latin typeface="Montserrat" pitchFamily="2" charset="77"/>
                <a:ea typeface="Montserrat" charset="0"/>
                <a:cs typeface="Montserrat" charset="0"/>
              </a:rPr>
              <a:t>Lessons Learnt</a:t>
            </a:r>
            <a:endParaRPr kumimoji="0" lang="en-US" sz="1200" b="1" i="0" u="none" strike="noStrike" kern="1200" cap="none" spc="300" normalizeH="0" baseline="0" noProof="0" dirty="0">
              <a:ln>
                <a:noFill/>
              </a:ln>
              <a:solidFill>
                <a:srgbClr val="FFFFFF"/>
              </a:solidFill>
              <a:effectLst/>
              <a:uLnTx/>
              <a:uFillTx/>
              <a:latin typeface="Montserrat" pitchFamily="2" charset="77"/>
              <a:ea typeface="Montserrat" charset="0"/>
              <a:cs typeface="Montserrat" charset="0"/>
            </a:endParaRPr>
          </a:p>
        </p:txBody>
      </p:sp>
      <p:pic>
        <p:nvPicPr>
          <p:cNvPr id="2" name="Picture 1">
            <a:extLst>
              <a:ext uri="{FF2B5EF4-FFF2-40B4-BE49-F238E27FC236}">
                <a16:creationId xmlns:a16="http://schemas.microsoft.com/office/drawing/2014/main" id="{DDB7771B-FEAF-46DA-8E16-DBDE5DCC00B5}"/>
              </a:ext>
            </a:extLst>
          </p:cNvPr>
          <p:cNvPicPr>
            <a:picLocks noChangeAspect="1"/>
          </p:cNvPicPr>
          <p:nvPr/>
        </p:nvPicPr>
        <p:blipFill>
          <a:blip r:embed="rId2"/>
          <a:stretch>
            <a:fillRect/>
          </a:stretch>
        </p:blipFill>
        <p:spPr>
          <a:xfrm>
            <a:off x="10742527" y="52015"/>
            <a:ext cx="1085182" cy="1847248"/>
          </a:xfrm>
          <a:prstGeom prst="rect">
            <a:avLst/>
          </a:prstGeom>
        </p:spPr>
      </p:pic>
    </p:spTree>
    <p:extLst>
      <p:ext uri="{BB962C8B-B14F-4D97-AF65-F5344CB8AC3E}">
        <p14:creationId xmlns:p14="http://schemas.microsoft.com/office/powerpoint/2010/main" val="2795805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871384D-8684-4DB6-AD7D-46A4E6E16259}"/>
              </a:ext>
            </a:extLst>
          </p:cNvPr>
          <p:cNvSpPr/>
          <p:nvPr/>
        </p:nvSpPr>
        <p:spPr>
          <a:xfrm>
            <a:off x="0" y="0"/>
            <a:ext cx="12192000" cy="6858000"/>
          </a:xfrm>
          <a:prstGeom prst="rect">
            <a:avLst/>
          </a:prstGeom>
          <a:gradFill flip="none" rotWithShape="1">
            <a:gsLst>
              <a:gs pos="22000">
                <a:srgbClr val="013C4B"/>
              </a:gs>
              <a:gs pos="57000">
                <a:srgbClr val="265996"/>
              </a:gs>
              <a:gs pos="100000">
                <a:srgbClr val="755578"/>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a:extLst>
              <a:ext uri="{FF2B5EF4-FFF2-40B4-BE49-F238E27FC236}">
                <a16:creationId xmlns:a16="http://schemas.microsoft.com/office/drawing/2014/main" id="{95E24FDE-FC9C-4E41-B6EE-6B7B3FCF4517}"/>
              </a:ext>
            </a:extLst>
          </p:cNvPr>
          <p:cNvSpPr>
            <a:spLocks noGrp="1"/>
          </p:cNvSpPr>
          <p:nvPr>
            <p:ph idx="1"/>
          </p:nvPr>
        </p:nvSpPr>
        <p:spPr>
          <a:xfrm>
            <a:off x="838200" y="1684327"/>
            <a:ext cx="10515600" cy="4558817"/>
          </a:xfrm>
        </p:spPr>
        <p:txBody>
          <a:bodyPr>
            <a:normAutofit/>
          </a:bodyPr>
          <a:lstStyle/>
          <a:p>
            <a:pPr marL="0" indent="0">
              <a:buNone/>
              <a:defRPr sz="2200">
                <a:solidFill>
                  <a:srgbClr val="505050"/>
                </a:solidFill>
              </a:defRPr>
            </a:pPr>
            <a:endParaRPr lang="en-US" sz="3600" b="1" dirty="0">
              <a:solidFill>
                <a:schemeClr val="bg1"/>
              </a:solidFill>
            </a:endParaRPr>
          </a:p>
          <a:p>
            <a:pPr marL="0" indent="0">
              <a:buNone/>
              <a:defRPr sz="2200">
                <a:solidFill>
                  <a:srgbClr val="505050"/>
                </a:solidFill>
              </a:defRPr>
            </a:pPr>
            <a:r>
              <a:rPr lang="en-US" sz="3600" b="1" dirty="0">
                <a:solidFill>
                  <a:schemeClr val="bg1"/>
                </a:solidFill>
                <a:latin typeface="Aptos"/>
              </a:rPr>
              <a:t>Part 4 - Policy Analysis Framework  </a:t>
            </a:r>
          </a:p>
          <a:p>
            <a:pPr marL="0" indent="0">
              <a:buNone/>
              <a:defRPr sz="2200">
                <a:solidFill>
                  <a:srgbClr val="505050"/>
                </a:solidFill>
              </a:defRPr>
            </a:pPr>
            <a:endParaRPr lang="en-US" b="1" dirty="0">
              <a:solidFill>
                <a:schemeClr val="bg1"/>
              </a:solidFill>
              <a:latin typeface="Aptos"/>
            </a:endParaRPr>
          </a:p>
          <a:p>
            <a:pPr marL="0" indent="0">
              <a:buNone/>
              <a:defRPr sz="2200">
                <a:solidFill>
                  <a:srgbClr val="505050"/>
                </a:solidFill>
              </a:defRPr>
            </a:pPr>
            <a:r>
              <a:rPr lang="en-US" sz="3600" b="1" dirty="0">
                <a:solidFill>
                  <a:schemeClr val="bg1"/>
                </a:solidFill>
                <a:latin typeface="Aptos"/>
              </a:rPr>
              <a:t>In development 2026:</a:t>
            </a:r>
          </a:p>
          <a:p>
            <a:pPr marL="0" indent="0">
              <a:buNone/>
              <a:defRPr sz="2200">
                <a:solidFill>
                  <a:srgbClr val="505050"/>
                </a:solidFill>
              </a:defRPr>
            </a:pPr>
            <a:r>
              <a:rPr lang="en-US" sz="3600" dirty="0">
                <a:solidFill>
                  <a:schemeClr val="bg1"/>
                </a:solidFill>
                <a:latin typeface="Aptos"/>
              </a:rPr>
              <a:t>Practical tools to </a:t>
            </a:r>
            <a:r>
              <a:rPr lang="en-US" sz="3600" dirty="0" err="1">
                <a:solidFill>
                  <a:schemeClr val="bg1"/>
                </a:solidFill>
                <a:latin typeface="Aptos"/>
              </a:rPr>
              <a:t>analyse</a:t>
            </a:r>
            <a:r>
              <a:rPr lang="en-US" sz="3600" dirty="0">
                <a:solidFill>
                  <a:schemeClr val="bg1"/>
                </a:solidFill>
                <a:latin typeface="Aptos"/>
              </a:rPr>
              <a:t> policy and identify gaps where research can influence and inform change</a:t>
            </a:r>
            <a:endParaRPr lang="en-US" sz="3200" b="0" i="0" dirty="0">
              <a:solidFill>
                <a:srgbClr val="000000"/>
              </a:solidFill>
              <a:effectLst/>
              <a:latin typeface="Aptos"/>
            </a:endParaRPr>
          </a:p>
        </p:txBody>
      </p:sp>
      <p:sp>
        <p:nvSpPr>
          <p:cNvPr id="6" name="Rectangle 5">
            <a:extLst>
              <a:ext uri="{FF2B5EF4-FFF2-40B4-BE49-F238E27FC236}">
                <a16:creationId xmlns:a16="http://schemas.microsoft.com/office/drawing/2014/main" id="{390752BF-8989-4854-B5AC-A0998458513C}"/>
              </a:ext>
            </a:extLst>
          </p:cNvPr>
          <p:cNvSpPr/>
          <p:nvPr/>
        </p:nvSpPr>
        <p:spPr>
          <a:xfrm>
            <a:off x="769518" y="675861"/>
            <a:ext cx="3315921" cy="347739"/>
          </a:xfrm>
          <a:prstGeom prst="rect">
            <a:avLst/>
          </a:prstGeom>
          <a:solidFill>
            <a:srgbClr val="DB113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64008" rIns="0" rtlCol="0" anchor="ctr"/>
          <a:lstStyle/>
          <a:p>
            <a:pPr marL="0" marR="0" lvl="0" indent="0" algn="ctr" defTabSz="914330" rtl="0" eaLnBrk="1" fontAlgn="auto" latinLnBrk="0" hangingPunct="1">
              <a:lnSpc>
                <a:spcPct val="100000"/>
              </a:lnSpc>
              <a:spcBef>
                <a:spcPts val="0"/>
              </a:spcBef>
              <a:spcAft>
                <a:spcPts val="0"/>
              </a:spcAft>
              <a:buClrTx/>
              <a:buSzTx/>
              <a:buFontTx/>
              <a:buNone/>
              <a:tabLst/>
              <a:defRPr/>
            </a:pPr>
            <a:r>
              <a:rPr lang="en-US" sz="1600" b="1" spc="300" dirty="0">
                <a:solidFill>
                  <a:srgbClr val="FFFFFF"/>
                </a:solidFill>
                <a:latin typeface="Montserrat" pitchFamily="2" charset="77"/>
                <a:ea typeface="Montserrat" charset="0"/>
                <a:cs typeface="Montserrat" charset="0"/>
              </a:rPr>
              <a:t>Practical Framework</a:t>
            </a:r>
            <a:endParaRPr kumimoji="0" lang="en-US" sz="1200" b="1" i="0" u="none" strike="noStrike" kern="1200" cap="none" spc="300" normalizeH="0" baseline="0" noProof="0" dirty="0">
              <a:ln>
                <a:noFill/>
              </a:ln>
              <a:solidFill>
                <a:srgbClr val="FFFFFF"/>
              </a:solidFill>
              <a:effectLst/>
              <a:uLnTx/>
              <a:uFillTx/>
              <a:latin typeface="Montserrat" pitchFamily="2" charset="77"/>
              <a:ea typeface="Montserrat" charset="0"/>
              <a:cs typeface="Montserrat" charset="0"/>
            </a:endParaRPr>
          </a:p>
        </p:txBody>
      </p:sp>
      <p:pic>
        <p:nvPicPr>
          <p:cNvPr id="2" name="Picture 1">
            <a:extLst>
              <a:ext uri="{FF2B5EF4-FFF2-40B4-BE49-F238E27FC236}">
                <a16:creationId xmlns:a16="http://schemas.microsoft.com/office/drawing/2014/main" id="{DDB7771B-FEAF-46DA-8E16-DBDE5DCC00B5}"/>
              </a:ext>
            </a:extLst>
          </p:cNvPr>
          <p:cNvPicPr>
            <a:picLocks noChangeAspect="1"/>
          </p:cNvPicPr>
          <p:nvPr/>
        </p:nvPicPr>
        <p:blipFill>
          <a:blip r:embed="rId2"/>
          <a:stretch>
            <a:fillRect/>
          </a:stretch>
        </p:blipFill>
        <p:spPr>
          <a:xfrm>
            <a:off x="10742527" y="52015"/>
            <a:ext cx="1085182" cy="1847248"/>
          </a:xfrm>
          <a:prstGeom prst="rect">
            <a:avLst/>
          </a:prstGeom>
        </p:spPr>
      </p:pic>
    </p:spTree>
    <p:extLst>
      <p:ext uri="{BB962C8B-B14F-4D97-AF65-F5344CB8AC3E}">
        <p14:creationId xmlns:p14="http://schemas.microsoft.com/office/powerpoint/2010/main" val="39244223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E81A1-9206-4DBD-88FB-CF81C89F9C0E}"/>
              </a:ext>
            </a:extLst>
          </p:cNvPr>
          <p:cNvSpPr>
            <a:spLocks noGrp="1"/>
          </p:cNvSpPr>
          <p:nvPr>
            <p:ph type="title"/>
          </p:nvPr>
        </p:nvSpPr>
        <p:spPr>
          <a:xfrm>
            <a:off x="585952" y="1081810"/>
            <a:ext cx="10515600" cy="818233"/>
          </a:xfrm>
        </p:spPr>
        <p:txBody>
          <a:bodyPr>
            <a:normAutofit fontScale="90000"/>
          </a:bodyPr>
          <a:lstStyle/>
          <a:p>
            <a:r>
              <a:rPr lang="en-US" sz="3600" b="1" i="0" dirty="0">
                <a:effectLst/>
                <a:latin typeface="Aptos"/>
              </a:rPr>
              <a:t>Part 4 – Practical Framework</a:t>
            </a:r>
            <a:br>
              <a:rPr lang="en-US" sz="3600" b="1" i="0" dirty="0">
                <a:effectLst/>
                <a:latin typeface="Aptos"/>
              </a:rPr>
            </a:br>
            <a:br>
              <a:rPr lang="en-US" sz="3600" b="1" i="0" dirty="0">
                <a:effectLst/>
                <a:latin typeface="Aptos"/>
              </a:rPr>
            </a:br>
            <a:r>
              <a:rPr lang="en-US" sz="3600" b="1" i="0" dirty="0">
                <a:effectLst/>
                <a:latin typeface="Aptos"/>
              </a:rPr>
              <a:t>Recommended text</a:t>
            </a:r>
          </a:p>
        </p:txBody>
      </p:sp>
      <p:sp>
        <p:nvSpPr>
          <p:cNvPr id="3" name="Content Placeholder 2">
            <a:extLst>
              <a:ext uri="{FF2B5EF4-FFF2-40B4-BE49-F238E27FC236}">
                <a16:creationId xmlns:a16="http://schemas.microsoft.com/office/drawing/2014/main" id="{6C3C5689-B264-4ECD-A2FD-CCA1C9C62329}"/>
              </a:ext>
            </a:extLst>
          </p:cNvPr>
          <p:cNvSpPr>
            <a:spLocks noGrp="1"/>
          </p:cNvSpPr>
          <p:nvPr>
            <p:ph idx="1"/>
          </p:nvPr>
        </p:nvSpPr>
        <p:spPr>
          <a:xfrm>
            <a:off x="585952" y="1956010"/>
            <a:ext cx="5901559" cy="5091176"/>
          </a:xfrm>
        </p:spPr>
        <p:txBody>
          <a:bodyPr>
            <a:normAutofit/>
          </a:bodyPr>
          <a:lstStyle/>
          <a:p>
            <a:pPr marL="0" indent="0">
              <a:buNone/>
            </a:pPr>
            <a:endParaRPr lang="en-US" sz="3200" dirty="0"/>
          </a:p>
          <a:p>
            <a:pPr marL="0" indent="0">
              <a:buNone/>
            </a:pPr>
            <a:r>
              <a:rPr lang="en-US" sz="3200" dirty="0"/>
              <a:t>Practical reflective guide, good for early career researchers</a:t>
            </a:r>
          </a:p>
          <a:p>
            <a:pPr marL="0" indent="0">
              <a:buNone/>
            </a:pPr>
            <a:endParaRPr lang="en-US" sz="200" dirty="0"/>
          </a:p>
          <a:p>
            <a:pPr marL="0" indent="0">
              <a:buNone/>
            </a:pPr>
            <a:r>
              <a:rPr lang="en-US" dirty="0"/>
              <a:t>Mark Reed, The Researcher’s Guide to Influencing Policy (Routledge, 2024)</a:t>
            </a:r>
            <a:endParaRPr lang="en-IE" dirty="0"/>
          </a:p>
        </p:txBody>
      </p:sp>
      <p:pic>
        <p:nvPicPr>
          <p:cNvPr id="6" name="Picture 5">
            <a:extLst>
              <a:ext uri="{FF2B5EF4-FFF2-40B4-BE49-F238E27FC236}">
                <a16:creationId xmlns:a16="http://schemas.microsoft.com/office/drawing/2014/main" id="{D69ACBED-DC36-492D-B720-C2B923C89146}"/>
              </a:ext>
            </a:extLst>
          </p:cNvPr>
          <p:cNvPicPr>
            <a:picLocks noChangeAspect="1"/>
          </p:cNvPicPr>
          <p:nvPr/>
        </p:nvPicPr>
        <p:blipFill rotWithShape="1">
          <a:blip r:embed="rId2"/>
          <a:srcRect l="23709" t="31954" r="49347" b="7746"/>
          <a:stretch/>
        </p:blipFill>
        <p:spPr>
          <a:xfrm>
            <a:off x="6897413" y="1699099"/>
            <a:ext cx="3551212" cy="4669124"/>
          </a:xfrm>
          <a:prstGeom prst="rect">
            <a:avLst/>
          </a:prstGeom>
          <a:ln>
            <a:solidFill>
              <a:schemeClr val="tx1"/>
            </a:solidFill>
          </a:ln>
        </p:spPr>
      </p:pic>
      <p:pic>
        <p:nvPicPr>
          <p:cNvPr id="7" name="Picture 6">
            <a:extLst>
              <a:ext uri="{FF2B5EF4-FFF2-40B4-BE49-F238E27FC236}">
                <a16:creationId xmlns:a16="http://schemas.microsoft.com/office/drawing/2014/main" id="{27FD3E6E-C420-41E1-90D5-35320A15AA4F}"/>
              </a:ext>
            </a:extLst>
          </p:cNvPr>
          <p:cNvPicPr>
            <a:picLocks noChangeAspect="1"/>
          </p:cNvPicPr>
          <p:nvPr/>
        </p:nvPicPr>
        <p:blipFill>
          <a:blip r:embed="rId3"/>
          <a:stretch>
            <a:fillRect/>
          </a:stretch>
        </p:blipFill>
        <p:spPr>
          <a:xfrm>
            <a:off x="10083432" y="189348"/>
            <a:ext cx="2036240" cy="1268078"/>
          </a:xfrm>
          <a:prstGeom prst="rect">
            <a:avLst/>
          </a:prstGeom>
        </p:spPr>
      </p:pic>
    </p:spTree>
    <p:extLst>
      <p:ext uri="{BB962C8B-B14F-4D97-AF65-F5344CB8AC3E}">
        <p14:creationId xmlns:p14="http://schemas.microsoft.com/office/powerpoint/2010/main" val="5378406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91EC8F5-D557-4CAD-B672-B24A730C4EA4}"/>
              </a:ext>
            </a:extLst>
          </p:cNvPr>
          <p:cNvSpPr txBox="1"/>
          <p:nvPr/>
        </p:nvSpPr>
        <p:spPr>
          <a:xfrm>
            <a:off x="769518" y="1135135"/>
            <a:ext cx="10652963" cy="6247864"/>
          </a:xfrm>
          <a:prstGeom prst="rect">
            <a:avLst/>
          </a:prstGeom>
          <a:noFill/>
        </p:spPr>
        <p:txBody>
          <a:bodyPr wrap="square">
            <a:spAutoFit/>
          </a:bodyPr>
          <a:lstStyle/>
          <a:p>
            <a:r>
              <a:rPr lang="en-GB" sz="2000" b="1" dirty="0">
                <a:solidFill>
                  <a:srgbClr val="DB1130"/>
                </a:solidFill>
                <a:latin typeface="Aptos" panose="020B0004020202020204" pitchFamily="34" charset="0"/>
              </a:rPr>
              <a:t>AIIHPC</a:t>
            </a:r>
          </a:p>
          <a:p>
            <a:r>
              <a:rPr lang="en-GB" sz="2000" b="1" dirty="0">
                <a:latin typeface="Aptos" panose="020B0004020202020204" pitchFamily="34" charset="0"/>
              </a:rPr>
              <a:t>Karen Charnley</a:t>
            </a:r>
            <a:r>
              <a:rPr lang="en-GB" sz="2000" dirty="0">
                <a:latin typeface="Aptos" panose="020B0004020202020204" pitchFamily="34" charset="0"/>
              </a:rPr>
              <a:t>, Chief Executive Officer, AIIHPC; </a:t>
            </a:r>
            <a:r>
              <a:rPr lang="en-GB" sz="2000" b="1" dirty="0">
                <a:latin typeface="Aptos" panose="020B0004020202020204" pitchFamily="34" charset="0"/>
              </a:rPr>
              <a:t>Melanie Nugent</a:t>
            </a:r>
            <a:r>
              <a:rPr lang="en-GB" sz="2000" dirty="0">
                <a:latin typeface="Aptos" panose="020B0004020202020204" pitchFamily="34" charset="0"/>
              </a:rPr>
              <a:t>, Programme Manager for Education and Practice, AIIHPC; </a:t>
            </a:r>
            <a:r>
              <a:rPr lang="en-GB" sz="2000" b="1" dirty="0">
                <a:latin typeface="Aptos" panose="020B0004020202020204" pitchFamily="34" charset="0"/>
              </a:rPr>
              <a:t>Dr</a:t>
            </a:r>
            <a:r>
              <a:rPr lang="en-GB" sz="2000" dirty="0">
                <a:latin typeface="Aptos" panose="020B0004020202020204" pitchFamily="34" charset="0"/>
              </a:rPr>
              <a:t> </a:t>
            </a:r>
            <a:r>
              <a:rPr lang="en-GB" sz="2000" b="1" dirty="0">
                <a:latin typeface="Aptos" panose="020B0004020202020204" pitchFamily="34" charset="0"/>
              </a:rPr>
              <a:t>Mary Rabbitte, </a:t>
            </a:r>
            <a:r>
              <a:rPr lang="en-GB" sz="2000" dirty="0">
                <a:latin typeface="Aptos" panose="020B0004020202020204" pitchFamily="34" charset="0"/>
              </a:rPr>
              <a:t>Research Programme Manager; </a:t>
            </a:r>
            <a:r>
              <a:rPr lang="en-GB" sz="2000" b="1" dirty="0">
                <a:latin typeface="Aptos" panose="020B0004020202020204" pitchFamily="34" charset="0"/>
              </a:rPr>
              <a:t>Jane Clare</a:t>
            </a:r>
            <a:r>
              <a:rPr lang="en-GB" sz="2000" dirty="0">
                <a:latin typeface="Aptos" panose="020B0004020202020204" pitchFamily="34" charset="0"/>
              </a:rPr>
              <a:t>, PCRN Project Manager; </a:t>
            </a:r>
            <a:r>
              <a:rPr lang="en-GB" sz="2000" b="1" dirty="0">
                <a:latin typeface="Aptos" panose="020B0004020202020204" pitchFamily="34" charset="0"/>
              </a:rPr>
              <a:t>Dr</a:t>
            </a:r>
            <a:r>
              <a:rPr lang="en-GB" sz="2000" dirty="0">
                <a:latin typeface="Aptos" panose="020B0004020202020204" pitchFamily="34" charset="0"/>
              </a:rPr>
              <a:t> </a:t>
            </a:r>
            <a:r>
              <a:rPr lang="en-GB" sz="2000" b="1" dirty="0">
                <a:latin typeface="Aptos" panose="020B0004020202020204" pitchFamily="34" charset="0"/>
              </a:rPr>
              <a:t>Busra Ertugrul</a:t>
            </a:r>
            <a:r>
              <a:rPr lang="en-GB" sz="2000" dirty="0">
                <a:latin typeface="Aptos" panose="020B0004020202020204" pitchFamily="34" charset="0"/>
              </a:rPr>
              <a:t>, </a:t>
            </a:r>
            <a:r>
              <a:rPr lang="en-US" sz="2000" dirty="0">
                <a:latin typeface="Aptos" panose="020B0004020202020204" pitchFamily="34" charset="0"/>
              </a:rPr>
              <a:t>Research Support and Knowledge Translation Lead</a:t>
            </a:r>
            <a:r>
              <a:rPr lang="en-GB" sz="2000" dirty="0">
                <a:latin typeface="Aptos" panose="020B0004020202020204" pitchFamily="34" charset="0"/>
              </a:rPr>
              <a:t>. </a:t>
            </a:r>
            <a:endParaRPr lang="en-GB" sz="2000" b="1" dirty="0">
              <a:latin typeface="Aptos" panose="020B0004020202020204" pitchFamily="34" charset="0"/>
            </a:endParaRPr>
          </a:p>
          <a:p>
            <a:r>
              <a:rPr lang="en-GB" sz="2000" b="1" dirty="0">
                <a:latin typeface="Aptos" panose="020B0004020202020204" pitchFamily="34" charset="0"/>
              </a:rPr>
              <a:t>Martina O’Reilly</a:t>
            </a:r>
            <a:r>
              <a:rPr lang="en-GB" sz="2000" dirty="0">
                <a:latin typeface="Aptos" panose="020B0004020202020204" pitchFamily="34" charset="0"/>
              </a:rPr>
              <a:t>, HSE National Clinical Programme for Palliative Care; </a:t>
            </a:r>
            <a:r>
              <a:rPr lang="en-GB" sz="2000" b="1" dirty="0">
                <a:latin typeface="Aptos" panose="020B0004020202020204" pitchFamily="34" charset="0"/>
              </a:rPr>
              <a:t>Lisa McGirr</a:t>
            </a:r>
            <a:r>
              <a:rPr lang="en-GB" sz="2000" dirty="0">
                <a:latin typeface="Aptos" panose="020B0004020202020204" pitchFamily="34" charset="0"/>
              </a:rPr>
              <a:t>, St Francis Hospice Dublin; </a:t>
            </a:r>
            <a:r>
              <a:rPr lang="en-GB" sz="2000" b="1" dirty="0">
                <a:latin typeface="Aptos" panose="020B0004020202020204" pitchFamily="34" charset="0"/>
              </a:rPr>
              <a:t>Niamh Donnelly</a:t>
            </a:r>
            <a:r>
              <a:rPr lang="en-GB" sz="2000" dirty="0">
                <a:latin typeface="Aptos" panose="020B0004020202020204" pitchFamily="34" charset="0"/>
              </a:rPr>
              <a:t>, St Francis Hospice Dublin; </a:t>
            </a:r>
            <a:r>
              <a:rPr lang="en-GB" sz="2000" b="1" dirty="0">
                <a:latin typeface="Aptos" panose="020B0004020202020204" pitchFamily="34" charset="0"/>
              </a:rPr>
              <a:t>Sally</a:t>
            </a:r>
            <a:r>
              <a:rPr lang="en-GB" sz="2000" dirty="0">
                <a:latin typeface="Aptos" panose="020B0004020202020204" pitchFamily="34" charset="0"/>
              </a:rPr>
              <a:t> </a:t>
            </a:r>
            <a:r>
              <a:rPr lang="en-GB" sz="2000" b="1" dirty="0">
                <a:latin typeface="Aptos" panose="020B0004020202020204" pitchFamily="34" charset="0"/>
              </a:rPr>
              <a:t>Convery</a:t>
            </a:r>
            <a:r>
              <a:rPr lang="en-GB" sz="2000" dirty="0">
                <a:latin typeface="Aptos" panose="020B0004020202020204" pitchFamily="34" charset="0"/>
              </a:rPr>
              <a:t>, HSC NI.</a:t>
            </a:r>
          </a:p>
          <a:p>
            <a:endParaRPr lang="en-GB" sz="2000" dirty="0">
              <a:latin typeface="Aptos" panose="020B0004020202020204" pitchFamily="34" charset="0"/>
            </a:endParaRPr>
          </a:p>
          <a:p>
            <a:r>
              <a:rPr lang="en-GB" sz="2000" b="1" dirty="0">
                <a:solidFill>
                  <a:srgbClr val="DB1130"/>
                </a:solidFill>
                <a:latin typeface="Aptos" panose="020B0004020202020204" pitchFamily="34" charset="0"/>
              </a:rPr>
              <a:t>RCSI Faculty of Nursing and Midwifery</a:t>
            </a:r>
          </a:p>
          <a:p>
            <a:r>
              <a:rPr lang="en-GB" sz="2000" b="1" dirty="0">
                <a:latin typeface="Aptos" panose="020B0004020202020204" pitchFamily="34" charset="0"/>
              </a:rPr>
              <a:t>Prof Mary Lynch</a:t>
            </a:r>
            <a:r>
              <a:rPr lang="en-GB" sz="2000" dirty="0">
                <a:latin typeface="Aptos" panose="020B0004020202020204" pitchFamily="34" charset="0"/>
              </a:rPr>
              <a:t>, Executive Vice Dean for Research; </a:t>
            </a:r>
            <a:r>
              <a:rPr lang="en-GB" sz="2000" b="1" dirty="0">
                <a:latin typeface="Aptos" panose="020B0004020202020204" pitchFamily="34" charset="0"/>
              </a:rPr>
              <a:t>Prof Mark White</a:t>
            </a:r>
            <a:r>
              <a:rPr lang="en-GB" sz="2000" dirty="0">
                <a:latin typeface="Aptos" panose="020B0004020202020204" pitchFamily="34" charset="0"/>
              </a:rPr>
              <a:t>, Executive Dean; </a:t>
            </a:r>
            <a:r>
              <a:rPr lang="en-GB" sz="2000" b="1" dirty="0">
                <a:latin typeface="Aptos" panose="020B0004020202020204" pitchFamily="34" charset="0"/>
              </a:rPr>
              <a:t>Prof Mary Rose Sweeney</a:t>
            </a:r>
            <a:r>
              <a:rPr lang="en-GB" sz="2000" dirty="0">
                <a:latin typeface="Aptos" panose="020B0004020202020204" pitchFamily="34" charset="0"/>
              </a:rPr>
              <a:t>, Executive Vice Dean for Education; </a:t>
            </a:r>
            <a:r>
              <a:rPr lang="en-GB" sz="2000" b="1" dirty="0">
                <a:latin typeface="Aptos" panose="020B0004020202020204" pitchFamily="34" charset="0"/>
              </a:rPr>
              <a:t>Prof Marie Carney</a:t>
            </a:r>
            <a:r>
              <a:rPr lang="en-GB" sz="2000" dirty="0">
                <a:latin typeface="Aptos" panose="020B0004020202020204" pitchFamily="34" charset="0"/>
              </a:rPr>
              <a:t>; </a:t>
            </a:r>
            <a:r>
              <a:rPr lang="en-GB" sz="2000" b="1" dirty="0">
                <a:latin typeface="Aptos" panose="020B0004020202020204" pitchFamily="34" charset="0"/>
              </a:rPr>
              <a:t>Dr </a:t>
            </a:r>
            <a:r>
              <a:rPr lang="en-GB" sz="2000" b="1" dirty="0" err="1">
                <a:latin typeface="Aptos" panose="020B0004020202020204" pitchFamily="34" charset="0"/>
              </a:rPr>
              <a:t>Llinos</a:t>
            </a:r>
            <a:r>
              <a:rPr lang="en-GB" sz="2000" b="1" dirty="0">
                <a:latin typeface="Aptos" panose="020B0004020202020204" pitchFamily="34" charset="0"/>
              </a:rPr>
              <a:t> </a:t>
            </a:r>
            <a:r>
              <a:rPr lang="en-GB" sz="2000" b="1" dirty="0" err="1">
                <a:latin typeface="Aptos" panose="020B0004020202020204" pitchFamily="34" charset="0"/>
              </a:rPr>
              <a:t>Haf</a:t>
            </a:r>
            <a:r>
              <a:rPr lang="en-GB" sz="2000" b="1" dirty="0">
                <a:latin typeface="Aptos" panose="020B0004020202020204" pitchFamily="34" charset="0"/>
              </a:rPr>
              <a:t> Spencer</a:t>
            </a:r>
            <a:r>
              <a:rPr lang="en-GB" sz="2000" dirty="0">
                <a:latin typeface="Aptos" panose="020B0004020202020204" pitchFamily="34" charset="0"/>
              </a:rPr>
              <a:t>; </a:t>
            </a:r>
            <a:r>
              <a:rPr lang="en-GB" sz="2000" b="1" dirty="0">
                <a:latin typeface="Aptos" panose="020B0004020202020204" pitchFamily="34" charset="0"/>
              </a:rPr>
              <a:t>Dr Shuhua Yang; Dr Celina Flocks Monaghan, Dr Erika </a:t>
            </a:r>
            <a:r>
              <a:rPr lang="en-GB" sz="2000" b="1" dirty="0" err="1">
                <a:latin typeface="Aptos" panose="020B0004020202020204" pitchFamily="34" charset="0"/>
              </a:rPr>
              <a:t>Harno</a:t>
            </a:r>
            <a:r>
              <a:rPr lang="en-GB" sz="2000" dirty="0">
                <a:latin typeface="Aptos" panose="020B0004020202020204" pitchFamily="34" charset="0"/>
              </a:rPr>
              <a:t>.</a:t>
            </a:r>
          </a:p>
          <a:p>
            <a:endParaRPr lang="en-GB" sz="2000" b="1" dirty="0">
              <a:solidFill>
                <a:srgbClr val="DB1130"/>
              </a:solidFill>
              <a:latin typeface="Aptos" panose="020B0004020202020204" pitchFamily="34" charset="0"/>
            </a:endParaRPr>
          </a:p>
          <a:p>
            <a:r>
              <a:rPr lang="en-GB" sz="2000" b="1" dirty="0">
                <a:solidFill>
                  <a:srgbClr val="DB1130"/>
                </a:solidFill>
                <a:latin typeface="Aptos" panose="020B0004020202020204" pitchFamily="34" charset="0"/>
              </a:rPr>
              <a:t>Expert Advisors (Kingston University &amp; King’s College London)</a:t>
            </a:r>
          </a:p>
          <a:p>
            <a:r>
              <a:rPr lang="en-GB" sz="2000" b="1" dirty="0">
                <a:latin typeface="Aptos" panose="020B0004020202020204" pitchFamily="34" charset="0"/>
              </a:rPr>
              <a:t>Prof Fiona Ross</a:t>
            </a:r>
            <a:r>
              <a:rPr lang="en-GB" sz="2000" dirty="0">
                <a:latin typeface="Aptos" panose="020B0004020202020204" pitchFamily="34" charset="0"/>
              </a:rPr>
              <a:t> CBE, Professor Emerita Health and Social Care, Kingston University, former Chair of Princess Alice Hospice, former Chair of Hospice UK Chairs Forum for London Hospices, and Trustee Great Ormond Street Hospital Charity; </a:t>
            </a:r>
            <a:r>
              <a:rPr lang="en-GB" sz="2000" b="1" dirty="0">
                <a:latin typeface="Aptos" panose="020B0004020202020204" pitchFamily="34" charset="0"/>
              </a:rPr>
              <a:t>Prof Trisha Grocott</a:t>
            </a:r>
            <a:r>
              <a:rPr lang="en-GB" sz="2000" dirty="0">
                <a:latin typeface="Aptos" panose="020B0004020202020204" pitchFamily="34" charset="0"/>
              </a:rPr>
              <a:t>, Professor Emerita Kings College London; </a:t>
            </a:r>
            <a:r>
              <a:rPr lang="en-GB" sz="2000" b="1" dirty="0">
                <a:latin typeface="Aptos" panose="020B0004020202020204" pitchFamily="34" charset="0"/>
              </a:rPr>
              <a:t>Prof </a:t>
            </a:r>
            <a:r>
              <a:rPr lang="en-GB" sz="2000" b="1" dirty="0" err="1">
                <a:latin typeface="Aptos" panose="020B0004020202020204" pitchFamily="34" charset="0"/>
              </a:rPr>
              <a:t>Tushna</a:t>
            </a:r>
            <a:r>
              <a:rPr lang="en-GB" sz="2000" b="1" dirty="0">
                <a:latin typeface="Aptos" panose="020B0004020202020204" pitchFamily="34" charset="0"/>
              </a:rPr>
              <a:t> </a:t>
            </a:r>
            <a:r>
              <a:rPr lang="en-GB" sz="2000" b="1" dirty="0" err="1">
                <a:latin typeface="Aptos" panose="020B0004020202020204" pitchFamily="34" charset="0"/>
              </a:rPr>
              <a:t>Vandrevala</a:t>
            </a:r>
            <a:r>
              <a:rPr lang="en-GB" sz="2000" dirty="0">
                <a:latin typeface="Aptos" panose="020B0004020202020204" pitchFamily="34" charset="0"/>
              </a:rPr>
              <a:t>, Professor of Health Psychology, Kingston University.</a:t>
            </a:r>
          </a:p>
          <a:p>
            <a:endParaRPr lang="en-GB" sz="2000" dirty="0">
              <a:latin typeface="Aptos" panose="020B0004020202020204" pitchFamily="34" charset="0"/>
            </a:endParaRPr>
          </a:p>
          <a:p>
            <a:endParaRPr lang="en-GB" sz="2000" dirty="0">
              <a:latin typeface="Aptos" panose="020B0004020202020204" pitchFamily="34" charset="0"/>
            </a:endParaRPr>
          </a:p>
          <a:p>
            <a:endParaRPr lang="en-GB" sz="2000" dirty="0">
              <a:latin typeface="Aptos" panose="020B0004020202020204" pitchFamily="34" charset="0"/>
            </a:endParaRPr>
          </a:p>
        </p:txBody>
      </p:sp>
      <p:sp>
        <p:nvSpPr>
          <p:cNvPr id="5" name="Rectangle 4">
            <a:extLst>
              <a:ext uri="{FF2B5EF4-FFF2-40B4-BE49-F238E27FC236}">
                <a16:creationId xmlns:a16="http://schemas.microsoft.com/office/drawing/2014/main" id="{63C87945-87CF-2721-BCB0-9675FFE5E6B9}"/>
              </a:ext>
            </a:extLst>
          </p:cNvPr>
          <p:cNvSpPr/>
          <p:nvPr/>
        </p:nvSpPr>
        <p:spPr>
          <a:xfrm>
            <a:off x="769518" y="675861"/>
            <a:ext cx="3315921" cy="347739"/>
          </a:xfrm>
          <a:prstGeom prst="rect">
            <a:avLst/>
          </a:prstGeom>
          <a:solidFill>
            <a:srgbClr val="DB113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64008" rIns="0" rtlCol="0" anchor="ctr"/>
          <a:lstStyle/>
          <a:p>
            <a:pPr marL="0" marR="0" lvl="0" indent="0" algn="ctr" defTabSz="914330" rtl="0" eaLnBrk="1" fontAlgn="auto" latinLnBrk="0" hangingPunct="1">
              <a:lnSpc>
                <a:spcPct val="100000"/>
              </a:lnSpc>
              <a:spcBef>
                <a:spcPts val="0"/>
              </a:spcBef>
              <a:spcAft>
                <a:spcPts val="0"/>
              </a:spcAft>
              <a:buClrTx/>
              <a:buSzTx/>
              <a:buFontTx/>
              <a:buNone/>
              <a:tabLst/>
              <a:defRPr/>
            </a:pPr>
            <a:r>
              <a:rPr lang="en-US" sz="1600" b="1" spc="300" dirty="0">
                <a:solidFill>
                  <a:srgbClr val="FFFFFF"/>
                </a:solidFill>
                <a:latin typeface="Montserrat" pitchFamily="2" charset="77"/>
                <a:ea typeface="Montserrat" charset="0"/>
                <a:cs typeface="Montserrat" charset="0"/>
              </a:rPr>
              <a:t>Acknowledgements</a:t>
            </a:r>
            <a:endParaRPr kumimoji="0" lang="en-US" sz="1200" b="1" i="0" u="none" strike="noStrike" kern="1200" cap="none" spc="300" normalizeH="0" baseline="0" noProof="0" dirty="0">
              <a:ln>
                <a:noFill/>
              </a:ln>
              <a:solidFill>
                <a:srgbClr val="FFFFFF"/>
              </a:solidFill>
              <a:effectLst/>
              <a:uLnTx/>
              <a:uFillTx/>
              <a:latin typeface="Montserrat" pitchFamily="2" charset="77"/>
              <a:ea typeface="Montserrat" charset="0"/>
              <a:cs typeface="Montserrat" charset="0"/>
            </a:endParaRPr>
          </a:p>
        </p:txBody>
      </p:sp>
      <p:pic>
        <p:nvPicPr>
          <p:cNvPr id="2" name="Picture 1">
            <a:extLst>
              <a:ext uri="{FF2B5EF4-FFF2-40B4-BE49-F238E27FC236}">
                <a16:creationId xmlns:a16="http://schemas.microsoft.com/office/drawing/2014/main" id="{FCD0DAF4-55CA-400B-A5BE-0525A5702BEF}"/>
              </a:ext>
            </a:extLst>
          </p:cNvPr>
          <p:cNvPicPr>
            <a:picLocks noChangeAspect="1"/>
          </p:cNvPicPr>
          <p:nvPr/>
        </p:nvPicPr>
        <p:blipFill>
          <a:blip r:embed="rId2"/>
          <a:stretch>
            <a:fillRect/>
          </a:stretch>
        </p:blipFill>
        <p:spPr>
          <a:xfrm>
            <a:off x="10067667" y="82814"/>
            <a:ext cx="2036240" cy="1268078"/>
          </a:xfrm>
          <a:prstGeom prst="rect">
            <a:avLst/>
          </a:prstGeom>
        </p:spPr>
      </p:pic>
    </p:spTree>
    <p:extLst>
      <p:ext uri="{BB962C8B-B14F-4D97-AF65-F5344CB8AC3E}">
        <p14:creationId xmlns:p14="http://schemas.microsoft.com/office/powerpoint/2010/main" val="12881101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A885D17-FAFF-4FFD-9359-9B1859622A6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203" y="0"/>
            <a:ext cx="12479653" cy="7023538"/>
          </a:xfrm>
        </p:spPr>
      </p:pic>
    </p:spTree>
    <p:extLst>
      <p:ext uri="{BB962C8B-B14F-4D97-AF65-F5344CB8AC3E}">
        <p14:creationId xmlns:p14="http://schemas.microsoft.com/office/powerpoint/2010/main" val="38565422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8F89DF47-80E8-4B34-84B2-23F10B53B7FA}"/>
              </a:ext>
            </a:extLst>
          </p:cNvPr>
          <p:cNvSpPr>
            <a:spLocks noGrp="1"/>
          </p:cNvSpPr>
          <p:nvPr>
            <p:ph idx="1"/>
          </p:nvPr>
        </p:nvSpPr>
        <p:spPr/>
        <p:txBody>
          <a:bodyPr/>
          <a:lstStyle/>
          <a:p>
            <a:endParaRPr lang="en-IE"/>
          </a:p>
        </p:txBody>
      </p:sp>
      <p:pic>
        <p:nvPicPr>
          <p:cNvPr id="9" name="Picture 8">
            <a:extLst>
              <a:ext uri="{FF2B5EF4-FFF2-40B4-BE49-F238E27FC236}">
                <a16:creationId xmlns:a16="http://schemas.microsoft.com/office/drawing/2014/main" id="{6B50A6E5-052D-461F-9AE2-D7A8CE447902}"/>
              </a:ext>
            </a:extLst>
          </p:cNvPr>
          <p:cNvPicPr>
            <a:picLocks noChangeAspect="1"/>
          </p:cNvPicPr>
          <p:nvPr/>
        </p:nvPicPr>
        <p:blipFill>
          <a:blip r:embed="rId2"/>
          <a:stretch>
            <a:fillRect/>
          </a:stretch>
        </p:blipFill>
        <p:spPr>
          <a:xfrm>
            <a:off x="102781" y="112045"/>
            <a:ext cx="11986437" cy="6745955"/>
          </a:xfrm>
          <a:prstGeom prst="rect">
            <a:avLst/>
          </a:prstGeom>
        </p:spPr>
      </p:pic>
    </p:spTree>
    <p:extLst>
      <p:ext uri="{BB962C8B-B14F-4D97-AF65-F5344CB8AC3E}">
        <p14:creationId xmlns:p14="http://schemas.microsoft.com/office/powerpoint/2010/main" val="6893518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871384D-8684-4DB6-AD7D-46A4E6E16259}"/>
              </a:ext>
            </a:extLst>
          </p:cNvPr>
          <p:cNvSpPr/>
          <p:nvPr/>
        </p:nvSpPr>
        <p:spPr>
          <a:xfrm>
            <a:off x="0" y="0"/>
            <a:ext cx="12192000" cy="6858000"/>
          </a:xfrm>
          <a:prstGeom prst="rect">
            <a:avLst/>
          </a:prstGeom>
          <a:gradFill flip="none" rotWithShape="1">
            <a:gsLst>
              <a:gs pos="22000">
                <a:srgbClr val="013C4B"/>
              </a:gs>
              <a:gs pos="57000">
                <a:srgbClr val="265996"/>
              </a:gs>
              <a:gs pos="100000">
                <a:srgbClr val="755578"/>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a:extLst>
              <a:ext uri="{FF2B5EF4-FFF2-40B4-BE49-F238E27FC236}">
                <a16:creationId xmlns:a16="http://schemas.microsoft.com/office/drawing/2014/main" id="{95E24FDE-FC9C-4E41-B6EE-6B7B3FCF4517}"/>
              </a:ext>
            </a:extLst>
          </p:cNvPr>
          <p:cNvSpPr>
            <a:spLocks noGrp="1"/>
          </p:cNvSpPr>
          <p:nvPr>
            <p:ph idx="1"/>
          </p:nvPr>
        </p:nvSpPr>
        <p:spPr>
          <a:xfrm>
            <a:off x="846082" y="1629149"/>
            <a:ext cx="10702160" cy="3979046"/>
          </a:xfrm>
        </p:spPr>
        <p:txBody>
          <a:bodyPr>
            <a:normAutofit fontScale="92500" lnSpcReduction="10000"/>
          </a:bodyPr>
          <a:lstStyle/>
          <a:p>
            <a:pPr marL="0" indent="0">
              <a:buNone/>
              <a:defRPr sz="2200">
                <a:solidFill>
                  <a:srgbClr val="505050"/>
                </a:solidFill>
              </a:defRPr>
            </a:pPr>
            <a:endParaRPr lang="en-US" sz="3600" b="1" dirty="0">
              <a:solidFill>
                <a:schemeClr val="bg1"/>
              </a:solidFill>
            </a:endParaRPr>
          </a:p>
          <a:p>
            <a:pPr marL="0" indent="0">
              <a:buNone/>
              <a:defRPr sz="2200">
                <a:solidFill>
                  <a:srgbClr val="505050"/>
                </a:solidFill>
              </a:defRPr>
            </a:pPr>
            <a:r>
              <a:rPr lang="en-US" sz="4000" dirty="0">
                <a:solidFill>
                  <a:schemeClr val="bg1"/>
                </a:solidFill>
                <a:latin typeface="Aptos"/>
              </a:rPr>
              <a:t>- A journey of evidence to policy reflected by a personal journey of learning and professional growth</a:t>
            </a:r>
          </a:p>
          <a:p>
            <a:pPr marL="0" indent="0">
              <a:buNone/>
              <a:defRPr sz="2200">
                <a:solidFill>
                  <a:srgbClr val="505050"/>
                </a:solidFill>
              </a:defRPr>
            </a:pPr>
            <a:endParaRPr lang="en-US" sz="1100" dirty="0">
              <a:solidFill>
                <a:schemeClr val="bg1"/>
              </a:solidFill>
              <a:latin typeface="Aptos"/>
            </a:endParaRPr>
          </a:p>
          <a:p>
            <a:pPr marL="0" indent="0">
              <a:buNone/>
              <a:defRPr sz="2200">
                <a:solidFill>
                  <a:srgbClr val="505050"/>
                </a:solidFill>
              </a:defRPr>
            </a:pPr>
            <a:r>
              <a:rPr lang="en-US" sz="4000" b="0" i="0" dirty="0">
                <a:solidFill>
                  <a:schemeClr val="bg1"/>
                </a:solidFill>
                <a:effectLst/>
                <a:latin typeface="Aptos"/>
              </a:rPr>
              <a:t>- Not a linear or smooth process but an ongoing cycle of generating knowledge, implementing change, evaluating outcomes, and refining practice</a:t>
            </a:r>
            <a:endParaRPr lang="en-US" sz="3200" b="0" i="0" dirty="0">
              <a:solidFill>
                <a:srgbClr val="000000"/>
              </a:solidFill>
              <a:effectLst/>
              <a:latin typeface="Aptos"/>
            </a:endParaRPr>
          </a:p>
          <a:p>
            <a:endParaRPr lang="en-IE" sz="3200" dirty="0"/>
          </a:p>
        </p:txBody>
      </p:sp>
      <p:sp>
        <p:nvSpPr>
          <p:cNvPr id="6" name="Rectangle 5">
            <a:extLst>
              <a:ext uri="{FF2B5EF4-FFF2-40B4-BE49-F238E27FC236}">
                <a16:creationId xmlns:a16="http://schemas.microsoft.com/office/drawing/2014/main" id="{390752BF-8989-4854-B5AC-A0998458513C}"/>
              </a:ext>
            </a:extLst>
          </p:cNvPr>
          <p:cNvSpPr/>
          <p:nvPr/>
        </p:nvSpPr>
        <p:spPr>
          <a:xfrm>
            <a:off x="769518" y="675861"/>
            <a:ext cx="3315921" cy="347739"/>
          </a:xfrm>
          <a:prstGeom prst="rect">
            <a:avLst/>
          </a:prstGeom>
          <a:solidFill>
            <a:srgbClr val="DB113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64008" rIns="0" rtlCol="0" anchor="ctr"/>
          <a:lstStyle/>
          <a:p>
            <a:pPr marL="0" marR="0" lvl="0" indent="0" algn="ctr" defTabSz="914330" rtl="0" eaLnBrk="1" fontAlgn="auto" latinLnBrk="0" hangingPunct="1">
              <a:lnSpc>
                <a:spcPct val="100000"/>
              </a:lnSpc>
              <a:spcBef>
                <a:spcPts val="0"/>
              </a:spcBef>
              <a:spcAft>
                <a:spcPts val="0"/>
              </a:spcAft>
              <a:buClrTx/>
              <a:buSzTx/>
              <a:buFontTx/>
              <a:buNone/>
              <a:tabLst/>
              <a:defRPr/>
            </a:pPr>
            <a:r>
              <a:rPr lang="en-US" sz="1600" b="1" spc="300" dirty="0">
                <a:solidFill>
                  <a:srgbClr val="FFFFFF"/>
                </a:solidFill>
                <a:latin typeface="Montserrat" pitchFamily="2" charset="77"/>
                <a:ea typeface="Montserrat" charset="0"/>
                <a:cs typeface="Montserrat" charset="0"/>
              </a:rPr>
              <a:t>Conclusion</a:t>
            </a:r>
            <a:endParaRPr kumimoji="0" lang="en-US" sz="1200" b="1" i="0" u="none" strike="noStrike" kern="1200" cap="none" spc="300" normalizeH="0" baseline="0" noProof="0" dirty="0">
              <a:ln>
                <a:noFill/>
              </a:ln>
              <a:solidFill>
                <a:srgbClr val="FFFFFF"/>
              </a:solidFill>
              <a:effectLst/>
              <a:uLnTx/>
              <a:uFillTx/>
              <a:latin typeface="Montserrat" pitchFamily="2" charset="77"/>
              <a:ea typeface="Montserrat" charset="0"/>
              <a:cs typeface="Montserrat" charset="0"/>
            </a:endParaRPr>
          </a:p>
        </p:txBody>
      </p:sp>
      <p:pic>
        <p:nvPicPr>
          <p:cNvPr id="2" name="Picture 1">
            <a:extLst>
              <a:ext uri="{FF2B5EF4-FFF2-40B4-BE49-F238E27FC236}">
                <a16:creationId xmlns:a16="http://schemas.microsoft.com/office/drawing/2014/main" id="{DDB7771B-FEAF-46DA-8E16-DBDE5DCC00B5}"/>
              </a:ext>
            </a:extLst>
          </p:cNvPr>
          <p:cNvPicPr>
            <a:picLocks noChangeAspect="1"/>
          </p:cNvPicPr>
          <p:nvPr/>
        </p:nvPicPr>
        <p:blipFill>
          <a:blip r:embed="rId2"/>
          <a:stretch>
            <a:fillRect/>
          </a:stretch>
        </p:blipFill>
        <p:spPr>
          <a:xfrm>
            <a:off x="10742527" y="52015"/>
            <a:ext cx="1085182" cy="1847248"/>
          </a:xfrm>
          <a:prstGeom prst="rect">
            <a:avLst/>
          </a:prstGeom>
        </p:spPr>
      </p:pic>
    </p:spTree>
    <p:extLst>
      <p:ext uri="{BB962C8B-B14F-4D97-AF65-F5344CB8AC3E}">
        <p14:creationId xmlns:p14="http://schemas.microsoft.com/office/powerpoint/2010/main" val="10741645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841EA79-50EC-97EC-B827-7558ABB5D4E1}"/>
              </a:ext>
            </a:extLst>
          </p:cNvPr>
          <p:cNvPicPr>
            <a:picLocks noGrp="1" noChangeAspect="1"/>
          </p:cNvPicPr>
          <p:nvPr>
            <p:ph type="pic" sz="quarter" idx="11"/>
          </p:nvPr>
        </p:nvPicPr>
        <p:blipFill>
          <a:blip r:embed="rId2">
            <a:duotone>
              <a:schemeClr val="accent3">
                <a:shade val="45000"/>
                <a:satMod val="135000"/>
              </a:schemeClr>
              <a:prstClr val="white"/>
            </a:duotone>
            <a:extLst>
              <a:ext uri="{28A0092B-C50C-407E-A947-70E740481C1C}">
                <a14:useLocalDpi xmlns:a14="http://schemas.microsoft.com/office/drawing/2010/main" val="0"/>
              </a:ext>
            </a:extLst>
          </a:blip>
          <a:srcRect/>
          <a:stretch/>
        </p:blipFill>
        <p:spPr>
          <a:xfrm>
            <a:off x="0" y="0"/>
            <a:ext cx="12192000" cy="6858000"/>
          </a:xfrm>
          <a:solidFill>
            <a:schemeClr val="accent1">
              <a:lumMod val="20000"/>
              <a:lumOff val="80000"/>
            </a:schemeClr>
          </a:solidFill>
        </p:spPr>
      </p:pic>
      <p:sp>
        <p:nvSpPr>
          <p:cNvPr id="9" name="Rectangle 8">
            <a:extLst>
              <a:ext uri="{FF2B5EF4-FFF2-40B4-BE49-F238E27FC236}">
                <a16:creationId xmlns:a16="http://schemas.microsoft.com/office/drawing/2014/main" id="{F6743E4B-7BA0-E1CA-2077-6E959505F04B}"/>
              </a:ext>
            </a:extLst>
          </p:cNvPr>
          <p:cNvSpPr/>
          <p:nvPr/>
        </p:nvSpPr>
        <p:spPr>
          <a:xfrm>
            <a:off x="731838" y="1181100"/>
            <a:ext cx="2196000"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64008" rIns="0" rtlCol="0" anchor="ctr"/>
          <a:lstStyle/>
          <a:p>
            <a:pPr marL="0" marR="0" lvl="0" indent="0" algn="ctr" defTabSz="91433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300" normalizeH="0" baseline="0" noProof="0" dirty="0">
                <a:ln>
                  <a:noFill/>
                </a:ln>
                <a:solidFill>
                  <a:srgbClr val="FFFFFF"/>
                </a:solidFill>
                <a:effectLst/>
                <a:uLnTx/>
                <a:uFillTx/>
                <a:latin typeface="Montserrat" pitchFamily="2" charset="77"/>
                <a:ea typeface="Montserrat" charset="0"/>
                <a:cs typeface="Montserrat" charset="0"/>
              </a:rPr>
              <a:t>LINKS</a:t>
            </a:r>
          </a:p>
        </p:txBody>
      </p:sp>
      <p:sp>
        <p:nvSpPr>
          <p:cNvPr id="14" name="Rectangle 13">
            <a:extLst>
              <a:ext uri="{FF2B5EF4-FFF2-40B4-BE49-F238E27FC236}">
                <a16:creationId xmlns:a16="http://schemas.microsoft.com/office/drawing/2014/main" id="{A8F8353E-5FA0-E86D-E5E9-3D8407EE4AB7}"/>
              </a:ext>
            </a:extLst>
          </p:cNvPr>
          <p:cNvSpPr/>
          <p:nvPr/>
        </p:nvSpPr>
        <p:spPr>
          <a:xfrm>
            <a:off x="10830213" y="0"/>
            <a:ext cx="1044000" cy="2018580"/>
          </a:xfrm>
          <a:prstGeom prst="rect">
            <a:avLst/>
          </a:prstGeom>
          <a:solidFill>
            <a:srgbClr val="ED38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3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Open Sans"/>
              <a:ea typeface="+mn-ea"/>
              <a:cs typeface="+mn-cs"/>
            </a:endParaRPr>
          </a:p>
        </p:txBody>
      </p:sp>
      <p:pic>
        <p:nvPicPr>
          <p:cNvPr id="2" name="Picture 1">
            <a:extLst>
              <a:ext uri="{FF2B5EF4-FFF2-40B4-BE49-F238E27FC236}">
                <a16:creationId xmlns:a16="http://schemas.microsoft.com/office/drawing/2014/main" id="{3DAD3777-D900-EEDA-E49E-461AB9DFD9F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740245" y="-70710"/>
            <a:ext cx="1223935" cy="2160000"/>
          </a:xfrm>
          <a:prstGeom prst="rect">
            <a:avLst/>
          </a:prstGeom>
        </p:spPr>
      </p:pic>
      <p:sp>
        <p:nvSpPr>
          <p:cNvPr id="3" name="Rectangle 2">
            <a:extLst>
              <a:ext uri="{FF2B5EF4-FFF2-40B4-BE49-F238E27FC236}">
                <a16:creationId xmlns:a16="http://schemas.microsoft.com/office/drawing/2014/main" id="{968711C2-8D74-49A6-3160-175B3655C20D}"/>
              </a:ext>
            </a:extLst>
          </p:cNvPr>
          <p:cNvSpPr/>
          <p:nvPr/>
        </p:nvSpPr>
        <p:spPr>
          <a:xfrm>
            <a:off x="4152676" y="1047081"/>
            <a:ext cx="5461106" cy="576055"/>
          </a:xfrm>
          <a:prstGeom prst="rect">
            <a:avLst/>
          </a:prstGeom>
        </p:spPr>
        <p:txBody>
          <a:bodyPr wrap="square" lIns="0" tIns="0" rIns="0" bIns="0">
            <a:spAutoFit/>
          </a:bodyPr>
          <a:lstStyle/>
          <a:p>
            <a:pPr marL="0" marR="0" lvl="0" indent="0" algn="l" defTabSz="914330" rtl="0" eaLnBrk="1" fontAlgn="auto" latinLnBrk="0" hangingPunct="1">
              <a:lnSpc>
                <a:spcPts val="4300"/>
              </a:lnSpc>
              <a:spcBef>
                <a:spcPts val="0"/>
              </a:spcBef>
              <a:spcAft>
                <a:spcPts val="0"/>
              </a:spcAft>
              <a:buClrTx/>
              <a:buSzTx/>
              <a:buFontTx/>
              <a:buNone/>
              <a:tabLst/>
              <a:defRPr/>
            </a:pPr>
            <a:r>
              <a:rPr kumimoji="0" lang="en-IE" sz="4800" b="0" i="0" u="none" strike="noStrike" kern="1200" cap="none" spc="0" normalizeH="0" baseline="0" noProof="0" dirty="0">
                <a:ln>
                  <a:noFill/>
                </a:ln>
                <a:solidFill>
                  <a:srgbClr val="1F1F1F"/>
                </a:solidFill>
                <a:effectLst/>
                <a:uLnTx/>
                <a:uFillTx/>
                <a:latin typeface="Aptos" panose="020B0004020202020204" pitchFamily="34" charset="0"/>
                <a:ea typeface="+mn-ea"/>
                <a:cs typeface="+mn-cs"/>
              </a:rPr>
              <a:t>Thank you</a:t>
            </a:r>
            <a:endParaRPr kumimoji="0" lang="en-US" sz="4800" b="0" i="0" u="none" strike="noStrike" kern="1200" cap="none" spc="0" normalizeH="0" baseline="0" noProof="0" dirty="0">
              <a:ln>
                <a:noFill/>
              </a:ln>
              <a:solidFill>
                <a:srgbClr val="1F1F1F"/>
              </a:solidFill>
              <a:effectLst/>
              <a:uLnTx/>
              <a:uFillTx/>
              <a:latin typeface="Aptos" panose="020B0004020202020204" pitchFamily="34" charset="0"/>
              <a:ea typeface="+mn-ea"/>
              <a:cs typeface="+mn-cs"/>
            </a:endParaRPr>
          </a:p>
        </p:txBody>
      </p:sp>
      <p:sp>
        <p:nvSpPr>
          <p:cNvPr id="4" name="TextBox 3">
            <a:extLst>
              <a:ext uri="{FF2B5EF4-FFF2-40B4-BE49-F238E27FC236}">
                <a16:creationId xmlns:a16="http://schemas.microsoft.com/office/drawing/2014/main" id="{606BA8D7-EE77-541E-6D0A-8CCBF73ECB52}"/>
              </a:ext>
            </a:extLst>
          </p:cNvPr>
          <p:cNvSpPr txBox="1"/>
          <p:nvPr/>
        </p:nvSpPr>
        <p:spPr>
          <a:xfrm>
            <a:off x="731837" y="3492493"/>
            <a:ext cx="10612023" cy="3323987"/>
          </a:xfrm>
          <a:prstGeom prst="rect">
            <a:avLst/>
          </a:prstGeom>
          <a:noFill/>
        </p:spPr>
        <p:txBody>
          <a:bodyPr wrap="square" lIns="0" tIns="0" rIns="0" bIns="0" rtlCol="0">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dirty="0">
              <a:ln>
                <a:noFill/>
              </a:ln>
              <a:solidFill>
                <a:srgbClr val="1F1F1F"/>
              </a:solidFill>
              <a:effectLst/>
              <a:uLnTx/>
              <a:uFillTx/>
              <a:latin typeface="Aptos" panose="020B0004020202020204" pitchFamily="34"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dirty="0">
              <a:ln>
                <a:noFill/>
              </a:ln>
              <a:solidFill>
                <a:srgbClr val="1F1F1F"/>
              </a:solidFill>
              <a:effectLst/>
              <a:uLnTx/>
              <a:uFillTx/>
              <a:latin typeface="Aptos" panose="020B0004020202020204" pitchFamily="34"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1F1F1F"/>
                </a:solidFill>
                <a:effectLst/>
                <a:uLnTx/>
                <a:uFillTx/>
                <a:latin typeface="Aptos" panose="020B0004020202020204" pitchFamily="34" charset="0"/>
                <a:ea typeface="+mn-ea"/>
                <a:cs typeface="+mn-cs"/>
              </a:rPr>
              <a:t>References:</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rgbClr val="1F1F1F"/>
              </a:solidFill>
              <a:effectLst/>
              <a:uLnTx/>
              <a:uFillTx/>
              <a:latin typeface="Aptos" panose="020B0004020202020204" pitchFamily="34"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1F1F1F"/>
                </a:solidFill>
                <a:effectLst/>
                <a:uLnTx/>
                <a:uFillTx/>
                <a:latin typeface="Aptos" panose="020B0004020202020204" pitchFamily="34" charset="0"/>
                <a:ea typeface="+mn-ea"/>
                <a:cs typeface="+mn-cs"/>
              </a:rPr>
              <a:t>Rehabilitative Palliative Care: Evidence to inform an all Ireland position paper </a:t>
            </a:r>
            <a:r>
              <a:rPr kumimoji="0" lang="en-GB" sz="1800" b="0" i="0" u="none" strike="noStrike" kern="1200" cap="none" spc="0" normalizeH="0" baseline="0" noProof="0" dirty="0">
                <a:ln>
                  <a:noFill/>
                </a:ln>
                <a:solidFill>
                  <a:srgbClr val="1F1F1F"/>
                </a:solidFill>
                <a:effectLst/>
                <a:uLnTx/>
                <a:uFillTx/>
                <a:latin typeface="Aptos" panose="020B0004020202020204" pitchFamily="34" charset="0"/>
                <a:ea typeface="+mn-ea"/>
                <a:cs typeface="+mn-cs"/>
                <a:hlinkClick r:id="rId4" tooltip="Original URL: https://doi.org/10.25419/rcsi.30501020. Click or tap if you trust this link.">
                  <a:extLst>
                    <a:ext uri="{A12FA001-AC4F-418D-AE19-62706E023703}">
                      <ahyp:hlinkClr xmlns:ahyp="http://schemas.microsoft.com/office/drawing/2018/hyperlinkcolor" val="tx"/>
                    </a:ext>
                  </a:extLst>
                </a:hlinkClick>
              </a:rPr>
              <a:t>https://doi.org/10.25419/rcsi.30501020</a:t>
            </a:r>
            <a:endParaRPr kumimoji="0" lang="en-GB" sz="1800" b="0" i="0" u="none" strike="noStrike" kern="1200" cap="none" spc="0" normalizeH="0" baseline="0" noProof="0" dirty="0">
              <a:ln>
                <a:noFill/>
              </a:ln>
              <a:solidFill>
                <a:srgbClr val="1F1F1F"/>
              </a:solidFill>
              <a:effectLst/>
              <a:uLnTx/>
              <a:uFillTx/>
              <a:latin typeface="Aptos" panose="020B0004020202020204" pitchFamily="34" charset="0"/>
              <a:ea typeface="+mn-ea"/>
              <a:cs typeface="+mn-cs"/>
            </a:endParaRP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kumimoji="0" lang="en-GB" sz="600" b="1" i="0" u="none" strike="noStrike" kern="1200" cap="none" spc="0" normalizeH="0" baseline="0" noProof="0" dirty="0">
              <a:ln>
                <a:noFill/>
              </a:ln>
              <a:solidFill>
                <a:srgbClr val="1F1F1F"/>
              </a:solidFill>
              <a:effectLst/>
              <a:uLnTx/>
              <a:uFillTx/>
              <a:latin typeface="Aptos" panose="020B0004020202020204" pitchFamily="34"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1F1F1F"/>
                </a:solidFill>
                <a:effectLst/>
                <a:uLnTx/>
                <a:uFillTx/>
                <a:latin typeface="Aptos" panose="020B0004020202020204" pitchFamily="34" charset="0"/>
                <a:ea typeface="+mn-ea"/>
                <a:cs typeface="+mn-cs"/>
              </a:rPr>
              <a:t>All Ireland position paper on Rehabilitative Palliative Care (Green paper)</a:t>
            </a:r>
            <a:r>
              <a:rPr kumimoji="0" lang="en-GB" sz="1800" b="0" i="0" u="none" strike="noStrike" kern="1200" cap="none" spc="0" normalizeH="0" baseline="0" noProof="0" dirty="0">
                <a:ln>
                  <a:noFill/>
                </a:ln>
                <a:solidFill>
                  <a:srgbClr val="1F1F1F"/>
                </a:solidFill>
                <a:effectLst/>
                <a:uLnTx/>
                <a:uFillTx/>
                <a:latin typeface="Aptos" panose="020B0004020202020204" pitchFamily="34" charset="0"/>
                <a:ea typeface="+mn-ea"/>
                <a:cs typeface="+mn-cs"/>
              </a:rPr>
              <a:t> </a:t>
            </a:r>
            <a:r>
              <a:rPr kumimoji="0" lang="en-GB" sz="1800" b="0" i="0" u="none" strike="noStrike" kern="1200" cap="none" spc="0" normalizeH="0" baseline="0" noProof="0" dirty="0">
                <a:ln>
                  <a:noFill/>
                </a:ln>
                <a:solidFill>
                  <a:srgbClr val="1F1F1F"/>
                </a:solidFill>
                <a:effectLst/>
                <a:uLnTx/>
                <a:uFillTx/>
                <a:latin typeface="Aptos" panose="020B0004020202020204" pitchFamily="34" charset="0"/>
                <a:ea typeface="+mn-ea"/>
                <a:cs typeface="+mn-cs"/>
                <a:hlinkClick r:id="rId5" tooltip="Original URL: https://doi.org/10.25419/rcsi.30501026. Click or tap if you trust this link.">
                  <a:extLst>
                    <a:ext uri="{A12FA001-AC4F-418D-AE19-62706E023703}">
                      <ahyp:hlinkClr xmlns:ahyp="http://schemas.microsoft.com/office/drawing/2018/hyperlinkcolor" val="tx"/>
                    </a:ext>
                  </a:extLst>
                </a:hlinkClick>
              </a:rPr>
              <a:t>https://doi.org/10.25419/rcsi.30501026</a:t>
            </a:r>
            <a:endParaRPr kumimoji="0" lang="en-GB" sz="1800" b="0" i="0" u="none" strike="noStrike" kern="1200" cap="none" spc="0" normalizeH="0" baseline="0" noProof="0" dirty="0">
              <a:ln>
                <a:noFill/>
              </a:ln>
              <a:solidFill>
                <a:srgbClr val="1F1F1F"/>
              </a:solidFill>
              <a:effectLst/>
              <a:uLnTx/>
              <a:uFillTx/>
              <a:latin typeface="Aptos" panose="020B0004020202020204" pitchFamily="34" charset="0"/>
              <a:ea typeface="+mn-ea"/>
              <a:cs typeface="+mn-cs"/>
            </a:endParaRPr>
          </a:p>
          <a:p>
            <a:pPr marL="342900" marR="0" lvl="0" indent="-34290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kumimoji="0" lang="en-GB" sz="600" b="0" i="0" u="none" strike="noStrike" kern="1200" cap="none" spc="0" normalizeH="0" baseline="0" noProof="0" dirty="0">
              <a:ln>
                <a:noFill/>
              </a:ln>
              <a:solidFill>
                <a:srgbClr val="FFFFFF"/>
              </a:solidFill>
              <a:effectLst/>
              <a:uLnTx/>
              <a:uFillTx/>
              <a:latin typeface="Aptos" panose="020B0004020202020204" pitchFamily="34" charset="0"/>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1F1F1F"/>
                </a:solidFill>
                <a:effectLst/>
                <a:uLnTx/>
                <a:uFillTx/>
                <a:latin typeface="Aptos" panose="020B0004020202020204" pitchFamily="34" charset="0"/>
                <a:ea typeface="+mn-ea"/>
                <a:cs typeface="+mn-cs"/>
              </a:rPr>
              <a:t>Rehabilitative Palliative Care: Scoping Review to Inform an All-Ireland Approach to Development</a:t>
            </a:r>
            <a:r>
              <a:rPr kumimoji="0" lang="en-GB" sz="1800" b="0" i="0" u="none" strike="noStrike" kern="1200" cap="none" spc="0" normalizeH="0" baseline="0" noProof="0" dirty="0">
                <a:ln>
                  <a:noFill/>
                </a:ln>
                <a:solidFill>
                  <a:srgbClr val="1F1F1F"/>
                </a:solidFill>
                <a:effectLst/>
                <a:uLnTx/>
                <a:uFillTx/>
                <a:latin typeface="Aptos" panose="020B0004020202020204" pitchFamily="34" charset="0"/>
                <a:ea typeface="+mn-ea"/>
                <a:cs typeface="+mn-cs"/>
              </a:rPr>
              <a:t>. Arch Palliat Care Med 7: 120. </a:t>
            </a:r>
            <a:r>
              <a:rPr kumimoji="0" lang="en-GB" sz="1800" b="0" i="0" u="sng" strike="noStrike" kern="1200" cap="none" spc="0" normalizeH="0" baseline="0" noProof="0" dirty="0">
                <a:ln>
                  <a:noFill/>
                </a:ln>
                <a:solidFill>
                  <a:srgbClr val="1F1F1F"/>
                </a:solidFill>
                <a:effectLst/>
                <a:uLnTx/>
                <a:uFillTx/>
                <a:latin typeface="Aptos" panose="020B0004020202020204" pitchFamily="34" charset="0"/>
                <a:ea typeface="+mn-ea"/>
                <a:cs typeface="+mn-cs"/>
              </a:rPr>
              <a:t>DOI: 10.29011/2689-9825.000120 </a:t>
            </a:r>
            <a:endParaRPr kumimoji="0" lang="en-IE" sz="1800" b="0" i="0" u="sng" strike="noStrike" kern="1200" cap="none" spc="0" normalizeH="0" baseline="0" noProof="0" dirty="0">
              <a:ln>
                <a:noFill/>
              </a:ln>
              <a:solidFill>
                <a:srgbClr val="1F1F1F"/>
              </a:solidFill>
              <a:effectLst/>
              <a:uLnTx/>
              <a:uFillTx/>
              <a:latin typeface="Aptos" panose="020B0004020202020204" pitchFamily="34" charset="0"/>
              <a:ea typeface="+mn-ea"/>
              <a:cs typeface="+mn-cs"/>
            </a:endParaRPr>
          </a:p>
          <a:p>
            <a:pPr marL="0" marR="0" lvl="0" indent="0" algn="l" defTabSz="914330" rtl="0" eaLnBrk="1" fontAlgn="base" latinLnBrk="0" hangingPunct="1">
              <a:lnSpc>
                <a:spcPts val="2400"/>
              </a:lnSpc>
              <a:spcBef>
                <a:spcPts val="0"/>
              </a:spcBef>
              <a:spcAft>
                <a:spcPts val="0"/>
              </a:spcAft>
              <a:buClrTx/>
              <a:buSzTx/>
              <a:buFontTx/>
              <a:buNone/>
              <a:tabLst/>
              <a:defRPr/>
            </a:pPr>
            <a:endParaRPr kumimoji="0" lang="en-IE" sz="2000" b="0" i="0" u="none" strike="noStrike" kern="1200" cap="none" spc="0" normalizeH="0" baseline="0" noProof="0" dirty="0">
              <a:ln>
                <a:noFill/>
              </a:ln>
              <a:solidFill>
                <a:srgbClr val="FFFFFF"/>
              </a:solidFill>
              <a:effectLst/>
              <a:uLnTx/>
              <a:uFillTx/>
              <a:latin typeface="Aptos" panose="020B0004020202020204" pitchFamily="34" charset="0"/>
              <a:ea typeface="+mn-ea"/>
              <a:cs typeface="+mn-cs"/>
            </a:endParaRPr>
          </a:p>
        </p:txBody>
      </p:sp>
      <p:sp>
        <p:nvSpPr>
          <p:cNvPr id="12" name="TextBox 11">
            <a:extLst>
              <a:ext uri="{FF2B5EF4-FFF2-40B4-BE49-F238E27FC236}">
                <a16:creationId xmlns:a16="http://schemas.microsoft.com/office/drawing/2014/main" id="{0A98798E-15AB-9B21-3D14-D86062B4862A}"/>
              </a:ext>
            </a:extLst>
          </p:cNvPr>
          <p:cNvSpPr txBox="1"/>
          <p:nvPr/>
        </p:nvSpPr>
        <p:spPr>
          <a:xfrm>
            <a:off x="2711269" y="2292618"/>
            <a:ext cx="6902513" cy="992836"/>
          </a:xfrm>
          <a:prstGeom prst="rect">
            <a:avLst/>
          </a:prstGeom>
          <a:noFill/>
        </p:spPr>
        <p:txBody>
          <a:bodyPr wrap="square">
            <a:spAutoFit/>
          </a:bodyPr>
          <a:lstStyle/>
          <a:p>
            <a:pPr marL="0" marR="0" lvl="0" indent="0" algn="l" defTabSz="914330" rtl="0" eaLnBrk="1" fontAlgn="base" latinLnBrk="0" hangingPunct="1">
              <a:lnSpc>
                <a:spcPts val="2400"/>
              </a:lnSpc>
              <a:spcBef>
                <a:spcPts val="0"/>
              </a:spcBef>
              <a:spcAft>
                <a:spcPts val="0"/>
              </a:spcAft>
              <a:buClrTx/>
              <a:buSzTx/>
              <a:buFontTx/>
              <a:buNone/>
              <a:tabLst/>
              <a:defRPr/>
            </a:pPr>
            <a:r>
              <a:rPr kumimoji="0" lang="en-IE" sz="1800" b="1" i="0" u="none" strike="noStrike" kern="1200" cap="none" spc="0" normalizeH="0" baseline="0" noProof="0" dirty="0">
                <a:ln>
                  <a:noFill/>
                </a:ln>
                <a:solidFill>
                  <a:srgbClr val="1F1F1F"/>
                </a:solidFill>
                <a:effectLst/>
                <a:uLnTx/>
                <a:uFillTx/>
                <a:latin typeface="Aptos" panose="020B0004020202020204" pitchFamily="34" charset="0"/>
                <a:ea typeface="+mn-ea"/>
                <a:cs typeface="+mn-cs"/>
              </a:rPr>
              <a:t>Dr Elizabeth Morrow</a:t>
            </a:r>
          </a:p>
          <a:p>
            <a:pPr marL="0" marR="0" lvl="0" indent="0" algn="l" defTabSz="914330" rtl="0" eaLnBrk="1" fontAlgn="base" latinLnBrk="0" hangingPunct="1">
              <a:lnSpc>
                <a:spcPts val="2400"/>
              </a:lnSpc>
              <a:spcBef>
                <a:spcPts val="0"/>
              </a:spcBef>
              <a:spcAft>
                <a:spcPts val="0"/>
              </a:spcAft>
              <a:buClrTx/>
              <a:buSzTx/>
              <a:buFontTx/>
              <a:buNone/>
              <a:tabLst/>
              <a:defRPr/>
            </a:pPr>
            <a:r>
              <a:rPr kumimoji="0" lang="en-IE" sz="1800" b="0" i="0" u="none" strike="noStrike" kern="1200" cap="none" spc="0" normalizeH="0" baseline="0" noProof="0" dirty="0">
                <a:ln>
                  <a:noFill/>
                </a:ln>
                <a:solidFill>
                  <a:srgbClr val="1F1F1F"/>
                </a:solidFill>
                <a:effectLst/>
                <a:uLnTx/>
                <a:uFillTx/>
                <a:latin typeface="Aptos" panose="020B0004020202020204" pitchFamily="34" charset="0"/>
                <a:ea typeface="+mn-ea"/>
                <a:cs typeface="+mn-cs"/>
                <a:hlinkClick r:id="rId6">
                  <a:extLst>
                    <a:ext uri="{A12FA001-AC4F-418D-AE19-62706E023703}">
                      <ahyp:hlinkClr xmlns:ahyp="http://schemas.microsoft.com/office/drawing/2018/hyperlinkcolor" val="tx"/>
                    </a:ext>
                  </a:extLst>
                </a:hlinkClick>
              </a:rPr>
              <a:t>Elizabethmorrow@rcsi.</a:t>
            </a:r>
            <a:r>
              <a:rPr kumimoji="0" lang="en-IE" sz="1800" b="0" i="0" u="none" strike="noStrike" kern="1200" cap="none" spc="0" normalizeH="0" baseline="0" noProof="0" dirty="0" err="1">
                <a:ln>
                  <a:noFill/>
                </a:ln>
                <a:solidFill>
                  <a:srgbClr val="1F1F1F"/>
                </a:solidFill>
                <a:effectLst/>
                <a:uLnTx/>
                <a:uFillTx/>
                <a:latin typeface="Aptos" panose="020B0004020202020204" pitchFamily="34" charset="0"/>
                <a:ea typeface="+mn-ea"/>
                <a:cs typeface="+mn-cs"/>
                <a:hlinkClick r:id="rId6">
                  <a:extLst>
                    <a:ext uri="{A12FA001-AC4F-418D-AE19-62706E023703}">
                      <ahyp:hlinkClr xmlns:ahyp="http://schemas.microsoft.com/office/drawing/2018/hyperlinkcolor" val="tx"/>
                    </a:ext>
                  </a:extLst>
                </a:hlinkClick>
              </a:rPr>
              <a:t>ie</a:t>
            </a:r>
            <a:endParaRPr kumimoji="0" lang="en-GB" sz="1800" b="0" i="0" u="none" strike="noStrike" kern="1200" cap="none" spc="0" normalizeH="0" baseline="0" noProof="0" dirty="0">
              <a:ln>
                <a:noFill/>
              </a:ln>
              <a:solidFill>
                <a:srgbClr val="5E78FA">
                  <a:lumMod val="75000"/>
                </a:srgbClr>
              </a:solidFill>
              <a:effectLst/>
              <a:uLnTx/>
              <a:uFillTx/>
              <a:latin typeface="Open Sans"/>
              <a:ea typeface="+mn-ea"/>
              <a:cs typeface="+mn-cs"/>
            </a:endParaRPr>
          </a:p>
          <a:p>
            <a:pPr marL="0" marR="0" lvl="0" indent="0" algn="l" defTabSz="914330" rtl="0" eaLnBrk="1" fontAlgn="base" latinLnBrk="0" hangingPunct="1">
              <a:lnSpc>
                <a:spcPts val="24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202020"/>
                </a:solidFill>
                <a:effectLst/>
                <a:uLnTx/>
                <a:uFillTx/>
                <a:latin typeface="Aptos" panose="020B0004020202020204" pitchFamily="34" charset="0"/>
                <a:ea typeface="+mn-ea"/>
                <a:cs typeface="+mn-cs"/>
              </a:rPr>
              <a:t>https://www.linkedin.com/in/elizabeth-morrow-2b622714/</a:t>
            </a:r>
          </a:p>
        </p:txBody>
      </p:sp>
      <p:pic>
        <p:nvPicPr>
          <p:cNvPr id="10" name="Picture 9">
            <a:extLst>
              <a:ext uri="{FF2B5EF4-FFF2-40B4-BE49-F238E27FC236}">
                <a16:creationId xmlns:a16="http://schemas.microsoft.com/office/drawing/2014/main" id="{46D77BCE-7E5D-429D-B595-6CDE0C9432B9}"/>
              </a:ext>
            </a:extLst>
          </p:cNvPr>
          <p:cNvPicPr>
            <a:picLocks noChangeAspect="1"/>
          </p:cNvPicPr>
          <p:nvPr/>
        </p:nvPicPr>
        <p:blipFill rotWithShape="1">
          <a:blip r:embed="rId7">
            <a:extLst>
              <a:ext uri="{BEBA8EAE-BF5A-486C-A8C5-ECC9F3942E4B}">
                <a14:imgProps xmlns:a14="http://schemas.microsoft.com/office/drawing/2010/main">
                  <a14:imgLayer r:embed="rId8">
                    <a14:imgEffect>
                      <a14:colorTemperature colorTemp="8800"/>
                    </a14:imgEffect>
                  </a14:imgLayer>
                </a14:imgProps>
              </a:ext>
            </a:extLst>
          </a:blip>
          <a:srcRect l="11165" t="5579" r="6112" b="4580"/>
          <a:stretch/>
        </p:blipFill>
        <p:spPr>
          <a:xfrm>
            <a:off x="731837" y="1837188"/>
            <a:ext cx="1760063" cy="2033703"/>
          </a:xfrm>
          <a:prstGeom prst="rect">
            <a:avLst/>
          </a:prstGeom>
        </p:spPr>
      </p:pic>
    </p:spTree>
    <p:extLst>
      <p:ext uri="{BB962C8B-B14F-4D97-AF65-F5344CB8AC3E}">
        <p14:creationId xmlns:p14="http://schemas.microsoft.com/office/powerpoint/2010/main" val="11447769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BF121AA-39DC-4480-BA84-327A2E820FFC}"/>
              </a:ext>
            </a:extLst>
          </p:cNvPr>
          <p:cNvSpPr/>
          <p:nvPr/>
        </p:nvSpPr>
        <p:spPr>
          <a:xfrm>
            <a:off x="0" y="0"/>
            <a:ext cx="5197150" cy="6858000"/>
          </a:xfrm>
          <a:prstGeom prst="rect">
            <a:avLst/>
          </a:prstGeom>
          <a:solidFill>
            <a:srgbClr val="9239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descr="A screenshot of a cell phone&#10;&#10;Description automatically generated">
            <a:extLst>
              <a:ext uri="{FF2B5EF4-FFF2-40B4-BE49-F238E27FC236}">
                <a16:creationId xmlns:a16="http://schemas.microsoft.com/office/drawing/2014/main" id="{4C69B48D-D300-41C3-9FBE-354664C7D994}"/>
              </a:ext>
            </a:extLst>
          </p:cNvPr>
          <p:cNvPicPr>
            <a:picLocks noChangeAspect="1"/>
          </p:cNvPicPr>
          <p:nvPr/>
        </p:nvPicPr>
        <p:blipFill rotWithShape="1">
          <a:blip r:embed="rId2">
            <a:extLst>
              <a:ext uri="{28A0092B-C50C-407E-A947-70E740481C1C}">
                <a14:useLocalDpi xmlns:a14="http://schemas.microsoft.com/office/drawing/2010/main" val="0"/>
              </a:ext>
            </a:extLst>
          </a:blip>
          <a:srcRect l="14444" t="4057" r="14395" b="12486"/>
          <a:stretch/>
        </p:blipFill>
        <p:spPr>
          <a:xfrm>
            <a:off x="5857080" y="2130480"/>
            <a:ext cx="5415355" cy="4286981"/>
          </a:xfrm>
          <a:prstGeom prst="rect">
            <a:avLst/>
          </a:prstGeom>
        </p:spPr>
      </p:pic>
      <p:sp>
        <p:nvSpPr>
          <p:cNvPr id="2" name="Title 1">
            <a:extLst>
              <a:ext uri="{FF2B5EF4-FFF2-40B4-BE49-F238E27FC236}">
                <a16:creationId xmlns:a16="http://schemas.microsoft.com/office/drawing/2014/main" id="{4A17AE48-EB3E-4D54-88F7-F3FF39609853}"/>
              </a:ext>
            </a:extLst>
          </p:cNvPr>
          <p:cNvSpPr>
            <a:spLocks noGrp="1"/>
          </p:cNvSpPr>
          <p:nvPr>
            <p:ph type="ctrTitle"/>
          </p:nvPr>
        </p:nvSpPr>
        <p:spPr>
          <a:xfrm>
            <a:off x="0" y="374902"/>
            <a:ext cx="5197150" cy="4919933"/>
          </a:xfrm>
        </p:spPr>
        <p:txBody>
          <a:bodyPr anchor="b">
            <a:normAutofit/>
          </a:bodyPr>
          <a:lstStyle/>
          <a:p>
            <a:pPr algn="r"/>
            <a:r>
              <a:rPr lang="en-GB" sz="2600" dirty="0">
                <a:solidFill>
                  <a:srgbClr val="FFFFFF"/>
                </a:solidFill>
              </a:rPr>
              <a:t>Files will be available on</a:t>
            </a:r>
            <a:br>
              <a:rPr lang="en-GB" sz="2600" dirty="0">
                <a:solidFill>
                  <a:srgbClr val="FFFFFF"/>
                </a:solidFill>
              </a:rPr>
            </a:br>
            <a:r>
              <a:rPr lang="en-IE" sz="2400" dirty="0">
                <a:solidFill>
                  <a:schemeClr val="bg2"/>
                </a:solidFill>
                <a:hlinkClick r:id="rId3">
                  <a:extLst>
                    <a:ext uri="{A12FA001-AC4F-418D-AE19-62706E023703}">
                      <ahyp:hlinkClr xmlns:ahyp="http://schemas.microsoft.com/office/drawing/2018/hyperlinkcolor" val="tx"/>
                    </a:ext>
                  </a:extLst>
                </a:hlinkClick>
              </a:rPr>
              <a:t>Past Events - The Palliative Hub Professional (professionalpalliativehub.com/events)</a:t>
            </a:r>
            <a:br>
              <a:rPr lang="en-GB" sz="2400">
                <a:solidFill>
                  <a:schemeClr val="bg2"/>
                </a:solidFill>
              </a:rPr>
            </a:br>
            <a:r>
              <a:rPr lang="en-IE" sz="900">
                <a:solidFill>
                  <a:srgbClr val="0563C1"/>
                </a:solidFill>
                <a:hlinkClick r:id="rId4">
                  <a:extLst>
                    <a:ext uri="{A12FA001-AC4F-418D-AE19-62706E023703}">
                      <ahyp:hlinkClr xmlns:ahyp="http://schemas.microsoft.com/office/drawing/2018/hyperlinkcolor" val="tx"/>
                    </a:ext>
                  </a:extLst>
                </a:hlinkClick>
              </a:rPr>
              <a:t>)</a:t>
            </a:r>
            <a:endParaRPr lang="en-GB" sz="2600" dirty="0">
              <a:solidFill>
                <a:srgbClr val="FFFFFF"/>
              </a:solidFill>
            </a:endParaRPr>
          </a:p>
        </p:txBody>
      </p:sp>
      <p:sp>
        <p:nvSpPr>
          <p:cNvPr id="3" name="Subtitle 2">
            <a:extLst>
              <a:ext uri="{FF2B5EF4-FFF2-40B4-BE49-F238E27FC236}">
                <a16:creationId xmlns:a16="http://schemas.microsoft.com/office/drawing/2014/main" id="{5511B410-B908-4802-BFDE-77D9A55ED44B}"/>
              </a:ext>
            </a:extLst>
          </p:cNvPr>
          <p:cNvSpPr>
            <a:spLocks noGrp="1"/>
          </p:cNvSpPr>
          <p:nvPr>
            <p:ph type="subTitle" idx="1"/>
          </p:nvPr>
        </p:nvSpPr>
        <p:spPr>
          <a:xfrm>
            <a:off x="180958" y="5914702"/>
            <a:ext cx="4835236" cy="323431"/>
          </a:xfrm>
        </p:spPr>
        <p:txBody>
          <a:bodyPr anchor="t">
            <a:noAutofit/>
          </a:bodyPr>
          <a:lstStyle/>
          <a:p>
            <a:pPr algn="r"/>
            <a:r>
              <a:rPr lang="en-GB" sz="2600" dirty="0">
                <a:solidFill>
                  <a:srgbClr val="FFFFFF"/>
                </a:solidFill>
                <a:latin typeface="+mj-lt"/>
              </a:rPr>
              <a:t>Thank you for your time</a:t>
            </a:r>
          </a:p>
        </p:txBody>
      </p:sp>
      <p:cxnSp>
        <p:nvCxnSpPr>
          <p:cNvPr id="12" name="Straight Connector 11">
            <a:extLst>
              <a:ext uri="{FF2B5EF4-FFF2-40B4-BE49-F238E27FC236}">
                <a16:creationId xmlns:a16="http://schemas.microsoft.com/office/drawing/2014/main" id="{0C545A64-C53A-4511-8DEF-3CAAF4490E14}"/>
              </a:ext>
            </a:extLst>
          </p:cNvPr>
          <p:cNvCxnSpPr>
            <a:cxnSpLocks/>
          </p:cNvCxnSpPr>
          <p:nvPr/>
        </p:nvCxnSpPr>
        <p:spPr>
          <a:xfrm>
            <a:off x="180957" y="5204171"/>
            <a:ext cx="4835236"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descr="A logo for a medical research network">
            <a:extLst>
              <a:ext uri="{FF2B5EF4-FFF2-40B4-BE49-F238E27FC236}">
                <a16:creationId xmlns:a16="http://schemas.microsoft.com/office/drawing/2014/main" id="{853F59B0-E107-39CE-6714-4594158C3C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97149" y="1964603"/>
            <a:ext cx="6919986" cy="4893398"/>
          </a:xfrm>
          <a:prstGeom prst="rect">
            <a:avLst/>
          </a:prstGeom>
        </p:spPr>
      </p:pic>
    </p:spTree>
    <p:extLst>
      <p:ext uri="{BB962C8B-B14F-4D97-AF65-F5344CB8AC3E}">
        <p14:creationId xmlns:p14="http://schemas.microsoft.com/office/powerpoint/2010/main" val="26621416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208C24F-9BCB-4DBD-84FC-A2EA6E7308B5}"/>
              </a:ext>
            </a:extLst>
          </p:cNvPr>
          <p:cNvPicPr>
            <a:picLocks noChangeAspect="1"/>
          </p:cNvPicPr>
          <p:nvPr/>
        </p:nvPicPr>
        <p:blipFill>
          <a:blip r:embed="rId2"/>
          <a:stretch>
            <a:fillRect/>
          </a:stretch>
        </p:blipFill>
        <p:spPr>
          <a:xfrm>
            <a:off x="0" y="0"/>
            <a:ext cx="12192000" cy="6858000"/>
          </a:xfrm>
          <a:prstGeom prst="rect">
            <a:avLst/>
          </a:prstGeom>
        </p:spPr>
      </p:pic>
      <p:sp>
        <p:nvSpPr>
          <p:cNvPr id="6" name="Title 1">
            <a:extLst>
              <a:ext uri="{FF2B5EF4-FFF2-40B4-BE49-F238E27FC236}">
                <a16:creationId xmlns:a16="http://schemas.microsoft.com/office/drawing/2014/main" id="{CF09DDB1-EAC7-4C85-8184-FCEA48C60484}"/>
              </a:ext>
            </a:extLst>
          </p:cNvPr>
          <p:cNvSpPr txBox="1">
            <a:spLocks/>
          </p:cNvSpPr>
          <p:nvPr/>
        </p:nvSpPr>
        <p:spPr>
          <a:xfrm>
            <a:off x="1057204" y="565079"/>
            <a:ext cx="8622823" cy="105584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i="1" dirty="0">
                <a:solidFill>
                  <a:schemeClr val="bg1"/>
                </a:solidFill>
              </a:rPr>
              <a:t>“</a:t>
            </a:r>
            <a:r>
              <a:rPr lang="en-US" sz="4000" b="1" i="1" dirty="0">
                <a:solidFill>
                  <a:schemeClr val="bg1"/>
                </a:solidFill>
              </a:rPr>
              <a:t>A wheelbarrow approach”</a:t>
            </a:r>
            <a:endParaRPr lang="en-IE" sz="3200" b="1" i="1" dirty="0">
              <a:solidFill>
                <a:schemeClr val="bg1"/>
              </a:solidFill>
            </a:endParaRPr>
          </a:p>
        </p:txBody>
      </p:sp>
      <p:sp>
        <p:nvSpPr>
          <p:cNvPr id="3" name="TextBox 2">
            <a:extLst>
              <a:ext uri="{FF2B5EF4-FFF2-40B4-BE49-F238E27FC236}">
                <a16:creationId xmlns:a16="http://schemas.microsoft.com/office/drawing/2014/main" id="{C863FAE1-2452-4A05-A1D0-6938DD8EF97D}"/>
              </a:ext>
            </a:extLst>
          </p:cNvPr>
          <p:cNvSpPr txBox="1"/>
          <p:nvPr/>
        </p:nvSpPr>
        <p:spPr>
          <a:xfrm>
            <a:off x="868019" y="6166591"/>
            <a:ext cx="2843868" cy="369332"/>
          </a:xfrm>
          <a:prstGeom prst="rect">
            <a:avLst/>
          </a:prstGeom>
          <a:noFill/>
        </p:spPr>
        <p:txBody>
          <a:bodyPr wrap="square" rtlCol="0">
            <a:spAutoFit/>
          </a:bodyPr>
          <a:lstStyle/>
          <a:p>
            <a:r>
              <a:rPr lang="en-IE" dirty="0">
                <a:solidFill>
                  <a:schemeClr val="bg1"/>
                </a:solidFill>
              </a:rPr>
              <a:t>Credit: Wavebreakmedia</a:t>
            </a:r>
          </a:p>
        </p:txBody>
      </p:sp>
      <p:grpSp>
        <p:nvGrpSpPr>
          <p:cNvPr id="9" name="Group 8">
            <a:extLst>
              <a:ext uri="{FF2B5EF4-FFF2-40B4-BE49-F238E27FC236}">
                <a16:creationId xmlns:a16="http://schemas.microsoft.com/office/drawing/2014/main" id="{08996A4F-23B6-4FF3-868F-F9975BF32118}"/>
              </a:ext>
            </a:extLst>
          </p:cNvPr>
          <p:cNvGrpSpPr/>
          <p:nvPr/>
        </p:nvGrpSpPr>
        <p:grpSpPr>
          <a:xfrm>
            <a:off x="930166" y="1300655"/>
            <a:ext cx="10464495" cy="4865936"/>
            <a:chOff x="1529592" y="1750397"/>
            <a:chExt cx="10117262" cy="4427405"/>
          </a:xfrm>
        </p:grpSpPr>
        <p:pic>
          <p:nvPicPr>
            <p:cNvPr id="4" name="Picture 3">
              <a:extLst>
                <a:ext uri="{FF2B5EF4-FFF2-40B4-BE49-F238E27FC236}">
                  <a16:creationId xmlns:a16="http://schemas.microsoft.com/office/drawing/2014/main" id="{8D3A3002-CA39-4918-941B-D392886351A9}"/>
                </a:ext>
              </a:extLst>
            </p:cNvPr>
            <p:cNvPicPr>
              <a:picLocks noChangeAspect="1"/>
            </p:cNvPicPr>
            <p:nvPr/>
          </p:nvPicPr>
          <p:blipFill>
            <a:blip r:embed="rId3"/>
            <a:stretch>
              <a:fillRect/>
            </a:stretch>
          </p:blipFill>
          <p:spPr>
            <a:xfrm>
              <a:off x="1529592" y="1750397"/>
              <a:ext cx="8889534" cy="4427405"/>
            </a:xfrm>
            <a:prstGeom prst="rect">
              <a:avLst/>
            </a:prstGeom>
          </p:spPr>
        </p:pic>
        <p:sp>
          <p:nvSpPr>
            <p:cNvPr id="5" name="TextBox 4">
              <a:extLst>
                <a:ext uri="{FF2B5EF4-FFF2-40B4-BE49-F238E27FC236}">
                  <a16:creationId xmlns:a16="http://schemas.microsoft.com/office/drawing/2014/main" id="{E1755EE2-6A21-44B2-99FF-72C9AC7F4C58}"/>
                </a:ext>
              </a:extLst>
            </p:cNvPr>
            <p:cNvSpPr txBox="1"/>
            <p:nvPr/>
          </p:nvSpPr>
          <p:spPr>
            <a:xfrm>
              <a:off x="6972378" y="4333655"/>
              <a:ext cx="4674476" cy="1652230"/>
            </a:xfrm>
            <a:prstGeom prst="rect">
              <a:avLst/>
            </a:prstGeom>
            <a:solidFill>
              <a:srgbClr val="707B51"/>
            </a:solidFill>
          </p:spPr>
          <p:txBody>
            <a:bodyPr wrap="square" rtlCol="0">
              <a:spAutoFit/>
            </a:bodyPr>
            <a:lstStyle/>
            <a:p>
              <a:pPr marL="342900" indent="-342900">
                <a:buFont typeface="Arial" panose="020B0604020202020204" pitchFamily="34" charset="0"/>
                <a:buChar char="•"/>
              </a:pPr>
              <a:r>
                <a:rPr lang="en-IE" sz="2800" dirty="0">
                  <a:solidFill>
                    <a:schemeClr val="bg1"/>
                  </a:solidFill>
                </a:rPr>
                <a:t>Practical / functional</a:t>
              </a:r>
            </a:p>
            <a:p>
              <a:pPr marL="342900" indent="-342900">
                <a:buFont typeface="Arial" panose="020B0604020202020204" pitchFamily="34" charset="0"/>
                <a:buChar char="•"/>
              </a:pPr>
              <a:r>
                <a:rPr lang="en-IE" sz="2800" dirty="0">
                  <a:solidFill>
                    <a:schemeClr val="bg1"/>
                  </a:solidFill>
                </a:rPr>
                <a:t>Anyone can try (not highly technical or theoretical)</a:t>
              </a:r>
            </a:p>
            <a:p>
              <a:pPr marL="342900" indent="-342900">
                <a:buFont typeface="Arial" panose="020B0604020202020204" pitchFamily="34" charset="0"/>
                <a:buChar char="•"/>
              </a:pPr>
              <a:r>
                <a:rPr lang="en-IE" sz="2800" dirty="0">
                  <a:solidFill>
                    <a:schemeClr val="bg1"/>
                  </a:solidFill>
                </a:rPr>
                <a:t>Rarely goes in a straight line</a:t>
              </a:r>
            </a:p>
          </p:txBody>
        </p:sp>
      </p:grpSp>
      <p:pic>
        <p:nvPicPr>
          <p:cNvPr id="2" name="Picture 1">
            <a:extLst>
              <a:ext uri="{FF2B5EF4-FFF2-40B4-BE49-F238E27FC236}">
                <a16:creationId xmlns:a16="http://schemas.microsoft.com/office/drawing/2014/main" id="{5B78A615-B971-41FD-B431-D57D4D5FE9EB}"/>
              </a:ext>
            </a:extLst>
          </p:cNvPr>
          <p:cNvPicPr>
            <a:picLocks noChangeAspect="1"/>
          </p:cNvPicPr>
          <p:nvPr/>
        </p:nvPicPr>
        <p:blipFill>
          <a:blip r:embed="rId4"/>
          <a:stretch>
            <a:fillRect/>
          </a:stretch>
        </p:blipFill>
        <p:spPr>
          <a:xfrm>
            <a:off x="10737231" y="0"/>
            <a:ext cx="1085182" cy="1847248"/>
          </a:xfrm>
          <a:prstGeom prst="rect">
            <a:avLst/>
          </a:prstGeom>
        </p:spPr>
      </p:pic>
    </p:spTree>
    <p:extLst>
      <p:ext uri="{BB962C8B-B14F-4D97-AF65-F5344CB8AC3E}">
        <p14:creationId xmlns:p14="http://schemas.microsoft.com/office/powerpoint/2010/main" val="22410823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871384D-8684-4DB6-AD7D-46A4E6E16259}"/>
              </a:ext>
            </a:extLst>
          </p:cNvPr>
          <p:cNvSpPr/>
          <p:nvPr/>
        </p:nvSpPr>
        <p:spPr>
          <a:xfrm>
            <a:off x="0" y="0"/>
            <a:ext cx="12192000" cy="6858000"/>
          </a:xfrm>
          <a:prstGeom prst="rect">
            <a:avLst/>
          </a:prstGeom>
          <a:gradFill flip="none" rotWithShape="1">
            <a:gsLst>
              <a:gs pos="22000">
                <a:srgbClr val="013C4B"/>
              </a:gs>
              <a:gs pos="57000">
                <a:srgbClr val="265996"/>
              </a:gs>
              <a:gs pos="100000">
                <a:srgbClr val="755578"/>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Content Placeholder 2">
            <a:extLst>
              <a:ext uri="{FF2B5EF4-FFF2-40B4-BE49-F238E27FC236}">
                <a16:creationId xmlns:a16="http://schemas.microsoft.com/office/drawing/2014/main" id="{95E24FDE-FC9C-4E41-B6EE-6B7B3FCF4517}"/>
              </a:ext>
            </a:extLst>
          </p:cNvPr>
          <p:cNvSpPr>
            <a:spLocks noGrp="1"/>
          </p:cNvSpPr>
          <p:nvPr>
            <p:ph idx="1"/>
          </p:nvPr>
        </p:nvSpPr>
        <p:spPr>
          <a:xfrm>
            <a:off x="769518" y="1699460"/>
            <a:ext cx="10515600" cy="4724987"/>
          </a:xfrm>
        </p:spPr>
        <p:txBody>
          <a:bodyPr>
            <a:normAutofit lnSpcReduction="10000"/>
          </a:bodyPr>
          <a:lstStyle/>
          <a:p>
            <a:pPr marL="0" indent="0">
              <a:buNone/>
              <a:defRPr sz="2200">
                <a:solidFill>
                  <a:srgbClr val="505050"/>
                </a:solidFill>
              </a:defRPr>
            </a:pPr>
            <a:r>
              <a:rPr lang="en-US" sz="3600" b="1" dirty="0">
                <a:solidFill>
                  <a:schemeClr val="bg1"/>
                </a:solidFill>
              </a:rPr>
              <a:t>1. Why policy impact?</a:t>
            </a:r>
          </a:p>
          <a:p>
            <a:pPr marL="0" indent="0">
              <a:buNone/>
              <a:defRPr sz="2200">
                <a:solidFill>
                  <a:srgbClr val="505050"/>
                </a:solidFill>
              </a:defRPr>
            </a:pPr>
            <a:r>
              <a:rPr lang="en-US" sz="3600" b="1" dirty="0">
                <a:solidFill>
                  <a:schemeClr val="bg1"/>
                </a:solidFill>
              </a:rPr>
              <a:t>2. Case Study: AIIHPC Position paper</a:t>
            </a:r>
          </a:p>
          <a:p>
            <a:pPr marL="0" indent="0">
              <a:buNone/>
              <a:defRPr sz="2200">
                <a:solidFill>
                  <a:srgbClr val="505050"/>
                </a:solidFill>
              </a:defRPr>
            </a:pPr>
            <a:r>
              <a:rPr lang="en-US" sz="3600" b="1" dirty="0">
                <a:solidFill>
                  <a:schemeClr val="bg1"/>
                </a:solidFill>
              </a:rPr>
              <a:t>3. Case Study: Attune Project</a:t>
            </a:r>
          </a:p>
          <a:p>
            <a:pPr marL="0" indent="0">
              <a:buNone/>
              <a:defRPr sz="2200">
                <a:solidFill>
                  <a:srgbClr val="505050"/>
                </a:solidFill>
              </a:defRPr>
            </a:pPr>
            <a:r>
              <a:rPr lang="en-US" sz="3600" b="1" dirty="0">
                <a:solidFill>
                  <a:schemeClr val="bg1"/>
                </a:solidFill>
              </a:rPr>
              <a:t>4. Lessons learned</a:t>
            </a:r>
          </a:p>
          <a:p>
            <a:pPr marL="0" indent="0">
              <a:buNone/>
              <a:defRPr sz="2200">
                <a:solidFill>
                  <a:srgbClr val="505050"/>
                </a:solidFill>
              </a:defRPr>
            </a:pPr>
            <a:r>
              <a:rPr lang="en-US" sz="3600" b="1" dirty="0">
                <a:solidFill>
                  <a:schemeClr val="bg1"/>
                </a:solidFill>
              </a:rPr>
              <a:t>5. Practical framework </a:t>
            </a:r>
          </a:p>
          <a:p>
            <a:pPr marL="0" indent="0">
              <a:buNone/>
              <a:defRPr sz="2200">
                <a:solidFill>
                  <a:srgbClr val="505050"/>
                </a:solidFill>
              </a:defRPr>
            </a:pPr>
            <a:r>
              <a:rPr lang="en-US" sz="3600" b="1" dirty="0">
                <a:solidFill>
                  <a:schemeClr val="bg1"/>
                </a:solidFill>
              </a:rPr>
              <a:t>Conclusion</a:t>
            </a:r>
          </a:p>
          <a:p>
            <a:pPr marL="0" indent="0">
              <a:buNone/>
              <a:defRPr sz="2200">
                <a:solidFill>
                  <a:srgbClr val="505050"/>
                </a:solidFill>
              </a:defRPr>
            </a:pPr>
            <a:endParaRPr lang="en-US" sz="3600" b="1" dirty="0">
              <a:solidFill>
                <a:schemeClr val="bg1"/>
              </a:solidFill>
              <a:latin typeface="Aptos"/>
            </a:endParaRPr>
          </a:p>
          <a:p>
            <a:pPr marL="0" indent="0">
              <a:buNone/>
              <a:defRPr sz="2200">
                <a:solidFill>
                  <a:srgbClr val="505050"/>
                </a:solidFill>
              </a:defRPr>
            </a:pPr>
            <a:r>
              <a:rPr lang="en-US" sz="3600" b="1" dirty="0">
                <a:solidFill>
                  <a:schemeClr val="bg1"/>
                </a:solidFill>
                <a:latin typeface="Aptos"/>
              </a:rPr>
              <a:t>Questions and answers</a:t>
            </a:r>
          </a:p>
          <a:p>
            <a:pPr marL="0" indent="0">
              <a:buNone/>
            </a:pPr>
            <a:endParaRPr lang="en-US" sz="3200" b="0" i="0" dirty="0">
              <a:solidFill>
                <a:srgbClr val="000000"/>
              </a:solidFill>
              <a:effectLst/>
              <a:latin typeface="Aptos"/>
            </a:endParaRPr>
          </a:p>
          <a:p>
            <a:endParaRPr lang="en-IE" sz="3200" dirty="0"/>
          </a:p>
        </p:txBody>
      </p:sp>
      <p:sp>
        <p:nvSpPr>
          <p:cNvPr id="6" name="Rectangle 5">
            <a:extLst>
              <a:ext uri="{FF2B5EF4-FFF2-40B4-BE49-F238E27FC236}">
                <a16:creationId xmlns:a16="http://schemas.microsoft.com/office/drawing/2014/main" id="{390752BF-8989-4854-B5AC-A0998458513C}"/>
              </a:ext>
            </a:extLst>
          </p:cNvPr>
          <p:cNvSpPr/>
          <p:nvPr/>
        </p:nvSpPr>
        <p:spPr>
          <a:xfrm>
            <a:off x="769518" y="675861"/>
            <a:ext cx="3315921" cy="347739"/>
          </a:xfrm>
          <a:prstGeom prst="rect">
            <a:avLst/>
          </a:prstGeom>
          <a:solidFill>
            <a:srgbClr val="DB113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64008" rIns="0" rtlCol="0" anchor="ctr"/>
          <a:lstStyle/>
          <a:p>
            <a:pPr marL="0" marR="0" lvl="0" indent="0" algn="ctr" defTabSz="914330" rtl="0" eaLnBrk="1" fontAlgn="auto" latinLnBrk="0" hangingPunct="1">
              <a:lnSpc>
                <a:spcPct val="100000"/>
              </a:lnSpc>
              <a:spcBef>
                <a:spcPts val="0"/>
              </a:spcBef>
              <a:spcAft>
                <a:spcPts val="0"/>
              </a:spcAft>
              <a:buClrTx/>
              <a:buSzTx/>
              <a:buFontTx/>
              <a:buNone/>
              <a:tabLst/>
              <a:defRPr/>
            </a:pPr>
            <a:r>
              <a:rPr lang="en-US" sz="1600" b="1" spc="300" dirty="0">
                <a:solidFill>
                  <a:srgbClr val="FFFFFF"/>
                </a:solidFill>
                <a:latin typeface="Montserrat" pitchFamily="2" charset="77"/>
                <a:ea typeface="Montserrat" charset="0"/>
                <a:cs typeface="Montserrat" charset="0"/>
              </a:rPr>
              <a:t>Today’s journey</a:t>
            </a:r>
            <a:endParaRPr kumimoji="0" lang="en-US" sz="1200" b="1" i="0" u="none" strike="noStrike" kern="1200" cap="none" spc="300" normalizeH="0" baseline="0" noProof="0" dirty="0">
              <a:ln>
                <a:noFill/>
              </a:ln>
              <a:solidFill>
                <a:srgbClr val="FFFFFF"/>
              </a:solidFill>
              <a:effectLst/>
              <a:uLnTx/>
              <a:uFillTx/>
              <a:latin typeface="Montserrat" pitchFamily="2" charset="77"/>
              <a:ea typeface="Montserrat" charset="0"/>
              <a:cs typeface="Montserrat" charset="0"/>
            </a:endParaRPr>
          </a:p>
        </p:txBody>
      </p:sp>
      <p:pic>
        <p:nvPicPr>
          <p:cNvPr id="2" name="Picture 1">
            <a:extLst>
              <a:ext uri="{FF2B5EF4-FFF2-40B4-BE49-F238E27FC236}">
                <a16:creationId xmlns:a16="http://schemas.microsoft.com/office/drawing/2014/main" id="{DDB7771B-FEAF-46DA-8E16-DBDE5DCC00B5}"/>
              </a:ext>
            </a:extLst>
          </p:cNvPr>
          <p:cNvPicPr>
            <a:picLocks noChangeAspect="1"/>
          </p:cNvPicPr>
          <p:nvPr/>
        </p:nvPicPr>
        <p:blipFill>
          <a:blip r:embed="rId2"/>
          <a:stretch>
            <a:fillRect/>
          </a:stretch>
        </p:blipFill>
        <p:spPr>
          <a:xfrm>
            <a:off x="10742527" y="52015"/>
            <a:ext cx="1085182" cy="1847248"/>
          </a:xfrm>
          <a:prstGeom prst="rect">
            <a:avLst/>
          </a:prstGeom>
        </p:spPr>
      </p:pic>
    </p:spTree>
    <p:extLst>
      <p:ext uri="{BB962C8B-B14F-4D97-AF65-F5344CB8AC3E}">
        <p14:creationId xmlns:p14="http://schemas.microsoft.com/office/powerpoint/2010/main" val="16956596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9902FD8-8065-4842-8C59-C3FECEA1DADF}"/>
              </a:ext>
            </a:extLst>
          </p:cNvPr>
          <p:cNvPicPr>
            <a:picLocks noChangeAspect="1"/>
          </p:cNvPicPr>
          <p:nvPr/>
        </p:nvPicPr>
        <p:blipFill>
          <a:blip r:embed="rId2"/>
          <a:stretch>
            <a:fillRect/>
          </a:stretch>
        </p:blipFill>
        <p:spPr>
          <a:xfrm>
            <a:off x="5912251" y="1490927"/>
            <a:ext cx="6279749" cy="3532359"/>
          </a:xfrm>
          <a:prstGeom prst="rect">
            <a:avLst/>
          </a:prstGeom>
        </p:spPr>
      </p:pic>
      <p:sp>
        <p:nvSpPr>
          <p:cNvPr id="2" name="Title 1">
            <a:extLst>
              <a:ext uri="{FF2B5EF4-FFF2-40B4-BE49-F238E27FC236}">
                <a16:creationId xmlns:a16="http://schemas.microsoft.com/office/drawing/2014/main" id="{C17E81A1-9206-4DBD-88FB-CF81C89F9C0E}"/>
              </a:ext>
            </a:extLst>
          </p:cNvPr>
          <p:cNvSpPr>
            <a:spLocks noGrp="1"/>
          </p:cNvSpPr>
          <p:nvPr>
            <p:ph type="title"/>
          </p:nvPr>
        </p:nvSpPr>
        <p:spPr>
          <a:xfrm>
            <a:off x="649014" y="431021"/>
            <a:ext cx="10515600" cy="818233"/>
          </a:xfrm>
        </p:spPr>
        <p:txBody>
          <a:bodyPr>
            <a:normAutofit/>
          </a:bodyPr>
          <a:lstStyle/>
          <a:p>
            <a:r>
              <a:rPr lang="en-US" sz="3600" b="1" i="0" dirty="0">
                <a:effectLst/>
                <a:latin typeface="Aptos"/>
              </a:rPr>
              <a:t>Part 1 – Why policy impact?</a:t>
            </a:r>
          </a:p>
        </p:txBody>
      </p:sp>
      <p:sp>
        <p:nvSpPr>
          <p:cNvPr id="3" name="Content Placeholder 2">
            <a:extLst>
              <a:ext uri="{FF2B5EF4-FFF2-40B4-BE49-F238E27FC236}">
                <a16:creationId xmlns:a16="http://schemas.microsoft.com/office/drawing/2014/main" id="{6C3C5689-B264-4ECD-A2FD-CCA1C9C62329}"/>
              </a:ext>
            </a:extLst>
          </p:cNvPr>
          <p:cNvSpPr>
            <a:spLocks noGrp="1"/>
          </p:cNvSpPr>
          <p:nvPr>
            <p:ph idx="1"/>
          </p:nvPr>
        </p:nvSpPr>
        <p:spPr>
          <a:xfrm>
            <a:off x="280360" y="1342164"/>
            <a:ext cx="5489819" cy="5254092"/>
          </a:xfrm>
        </p:spPr>
        <p:txBody>
          <a:bodyPr>
            <a:normAutofit fontScale="92500"/>
          </a:bodyPr>
          <a:lstStyle/>
          <a:p>
            <a:pPr marL="0" indent="0">
              <a:buNone/>
            </a:pPr>
            <a:r>
              <a:rPr lang="en-US" sz="3200" b="1" dirty="0">
                <a:solidFill>
                  <a:srgbClr val="FF0000"/>
                </a:solidFill>
              </a:rPr>
              <a:t>2005</a:t>
            </a:r>
            <a:endParaRPr lang="en-US" b="1" dirty="0">
              <a:solidFill>
                <a:srgbClr val="FF0000"/>
              </a:solidFill>
            </a:endParaRPr>
          </a:p>
          <a:p>
            <a:pPr marL="0" indent="0">
              <a:buNone/>
            </a:pPr>
            <a:r>
              <a:rPr lang="en-US" sz="3200" b="1" dirty="0"/>
              <a:t>Personal journey - </a:t>
            </a:r>
          </a:p>
          <a:p>
            <a:pPr>
              <a:buFontTx/>
              <a:buChar char="-"/>
            </a:pPr>
            <a:r>
              <a:rPr lang="en-US" dirty="0"/>
              <a:t>Governments led by Gordon Brown (2007–2010) and the Conservative–Liberal Democrat Coalition under David Cameron and Nick Clegg (2010–2015)</a:t>
            </a:r>
          </a:p>
          <a:p>
            <a:pPr>
              <a:buFontTx/>
              <a:buChar char="-"/>
            </a:pPr>
            <a:r>
              <a:rPr lang="en-US" b="1" dirty="0"/>
              <a:t>Policy+  </a:t>
            </a:r>
            <a:r>
              <a:rPr lang="en-US" dirty="0"/>
              <a:t>Safe nurse staffing levels; the relationship between staffing and patient outcomes; nursing skill mix; workforce productivity and retention </a:t>
            </a:r>
            <a:r>
              <a:rPr lang="en-US" dirty="0">
                <a:hlinkClick r:id="rId3"/>
              </a:rPr>
              <a:t>https://www.kcl.ac.uk/research/nnru</a:t>
            </a:r>
            <a:endParaRPr lang="en-US" dirty="0"/>
          </a:p>
        </p:txBody>
      </p:sp>
      <p:pic>
        <p:nvPicPr>
          <p:cNvPr id="7" name="Picture 6">
            <a:extLst>
              <a:ext uri="{FF2B5EF4-FFF2-40B4-BE49-F238E27FC236}">
                <a16:creationId xmlns:a16="http://schemas.microsoft.com/office/drawing/2014/main" id="{27FD3E6E-C420-41E1-90D5-35320A15AA4F}"/>
              </a:ext>
            </a:extLst>
          </p:cNvPr>
          <p:cNvPicPr>
            <a:picLocks noChangeAspect="1"/>
          </p:cNvPicPr>
          <p:nvPr/>
        </p:nvPicPr>
        <p:blipFill>
          <a:blip r:embed="rId4"/>
          <a:stretch>
            <a:fillRect/>
          </a:stretch>
        </p:blipFill>
        <p:spPr>
          <a:xfrm>
            <a:off x="10083432" y="189348"/>
            <a:ext cx="2036240" cy="1268078"/>
          </a:xfrm>
          <a:prstGeom prst="rect">
            <a:avLst/>
          </a:prstGeom>
        </p:spPr>
      </p:pic>
      <p:pic>
        <p:nvPicPr>
          <p:cNvPr id="4" name="Picture 3">
            <a:extLst>
              <a:ext uri="{FF2B5EF4-FFF2-40B4-BE49-F238E27FC236}">
                <a16:creationId xmlns:a16="http://schemas.microsoft.com/office/drawing/2014/main" id="{E5BA431A-8C95-4407-9E8F-2888D769389C}"/>
              </a:ext>
            </a:extLst>
          </p:cNvPr>
          <p:cNvPicPr>
            <a:picLocks noChangeAspect="1"/>
          </p:cNvPicPr>
          <p:nvPr/>
        </p:nvPicPr>
        <p:blipFill>
          <a:blip r:embed="rId5"/>
          <a:stretch>
            <a:fillRect/>
          </a:stretch>
        </p:blipFill>
        <p:spPr>
          <a:xfrm>
            <a:off x="6871249" y="5184181"/>
            <a:ext cx="3813790" cy="1369430"/>
          </a:xfrm>
          <a:prstGeom prst="rect">
            <a:avLst/>
          </a:prstGeom>
        </p:spPr>
      </p:pic>
      <p:sp>
        <p:nvSpPr>
          <p:cNvPr id="8" name="TextBox 7">
            <a:extLst>
              <a:ext uri="{FF2B5EF4-FFF2-40B4-BE49-F238E27FC236}">
                <a16:creationId xmlns:a16="http://schemas.microsoft.com/office/drawing/2014/main" id="{EE2FB60D-848D-4FB2-9E59-904DF9447D0B}"/>
              </a:ext>
            </a:extLst>
          </p:cNvPr>
          <p:cNvSpPr txBox="1"/>
          <p:nvPr/>
        </p:nvSpPr>
        <p:spPr>
          <a:xfrm>
            <a:off x="6930148" y="6257702"/>
            <a:ext cx="4171404" cy="338554"/>
          </a:xfrm>
          <a:prstGeom prst="rect">
            <a:avLst/>
          </a:prstGeom>
          <a:noFill/>
        </p:spPr>
        <p:txBody>
          <a:bodyPr wrap="square">
            <a:spAutoFit/>
          </a:bodyPr>
          <a:lstStyle/>
          <a:p>
            <a:pPr marL="0" indent="0">
              <a:buNone/>
            </a:pPr>
            <a:r>
              <a:rPr lang="en-US" sz="1600" b="1" dirty="0">
                <a:solidFill>
                  <a:schemeClr val="accent1"/>
                </a:solidFill>
              </a:rPr>
              <a:t>NIHR Policy Research Programme</a:t>
            </a:r>
          </a:p>
        </p:txBody>
      </p:sp>
    </p:spTree>
    <p:extLst>
      <p:ext uri="{BB962C8B-B14F-4D97-AF65-F5344CB8AC3E}">
        <p14:creationId xmlns:p14="http://schemas.microsoft.com/office/powerpoint/2010/main" val="28491517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C4B694-BB07-48C3-8CDC-AC3A88DA8D3D}"/>
              </a:ext>
            </a:extLst>
          </p:cNvPr>
          <p:cNvSpPr>
            <a:spLocks noGrp="1"/>
          </p:cNvSpPr>
          <p:nvPr>
            <p:ph idx="1"/>
          </p:nvPr>
        </p:nvSpPr>
        <p:spPr>
          <a:xfrm>
            <a:off x="7893268" y="1314737"/>
            <a:ext cx="3808927" cy="5015118"/>
          </a:xfrm>
        </p:spPr>
        <p:txBody>
          <a:bodyPr>
            <a:normAutofit/>
          </a:bodyPr>
          <a:lstStyle/>
          <a:p>
            <a:pPr marL="0" indent="0">
              <a:buNone/>
            </a:pPr>
            <a:r>
              <a:rPr lang="en-IE" b="1" dirty="0">
                <a:solidFill>
                  <a:srgbClr val="FF0000"/>
                </a:solidFill>
              </a:rPr>
              <a:t>2008</a:t>
            </a:r>
          </a:p>
          <a:p>
            <a:pPr marL="0" indent="0">
              <a:buNone/>
            </a:pPr>
            <a:r>
              <a:rPr lang="en-IE" b="1" dirty="0"/>
              <a:t>Power, knowledge and service user voices</a:t>
            </a:r>
          </a:p>
          <a:p>
            <a:pPr marL="0" indent="0">
              <a:buNone/>
            </a:pPr>
            <a:r>
              <a:rPr lang="en-IE" sz="2000" dirty="0">
                <a:hlinkClick r:id="rId2"/>
              </a:rPr>
              <a:t>https://www.researchgate.net/publication/230751200_Teaching_Critical_Reflection</a:t>
            </a:r>
            <a:endParaRPr lang="en-IE" sz="2000" dirty="0"/>
          </a:p>
          <a:p>
            <a:pPr marL="0" indent="0">
              <a:buNone/>
            </a:pPr>
            <a:r>
              <a:rPr lang="en-IE" sz="2000" dirty="0"/>
              <a:t>27,000 views</a:t>
            </a:r>
          </a:p>
          <a:p>
            <a:pPr marL="0" indent="0">
              <a:buNone/>
            </a:pPr>
            <a:r>
              <a:rPr lang="en-IE" sz="2000" dirty="0"/>
              <a:t>200+ citations</a:t>
            </a:r>
          </a:p>
          <a:p>
            <a:pPr marL="0" indent="0">
              <a:buNone/>
            </a:pPr>
            <a:endParaRPr lang="en-IE" sz="3600" dirty="0"/>
          </a:p>
          <a:p>
            <a:pPr marL="0" indent="0">
              <a:buNone/>
            </a:pPr>
            <a:r>
              <a:rPr lang="en-IE" sz="3200" dirty="0">
                <a:solidFill>
                  <a:srgbClr val="DB1130"/>
                </a:solidFill>
              </a:rPr>
              <a:t>Who wins and who misses out?</a:t>
            </a:r>
            <a:endParaRPr lang="en-IE" sz="4400" dirty="0">
              <a:solidFill>
                <a:srgbClr val="DB1130"/>
              </a:solidFill>
            </a:endParaRPr>
          </a:p>
        </p:txBody>
      </p:sp>
      <p:pic>
        <p:nvPicPr>
          <p:cNvPr id="5" name="Picture 4">
            <a:extLst>
              <a:ext uri="{FF2B5EF4-FFF2-40B4-BE49-F238E27FC236}">
                <a16:creationId xmlns:a16="http://schemas.microsoft.com/office/drawing/2014/main" id="{A5DED96F-734A-4741-884D-C10335FA389B}"/>
              </a:ext>
            </a:extLst>
          </p:cNvPr>
          <p:cNvPicPr>
            <a:picLocks noChangeAspect="1"/>
          </p:cNvPicPr>
          <p:nvPr/>
        </p:nvPicPr>
        <p:blipFill rotWithShape="1">
          <a:blip r:embed="rId3"/>
          <a:srcRect l="21953" t="28621" r="25509" b="3678"/>
          <a:stretch/>
        </p:blipFill>
        <p:spPr>
          <a:xfrm>
            <a:off x="206026" y="1214739"/>
            <a:ext cx="7361423" cy="5573110"/>
          </a:xfrm>
          <a:prstGeom prst="rect">
            <a:avLst/>
          </a:prstGeom>
        </p:spPr>
      </p:pic>
      <p:pic>
        <p:nvPicPr>
          <p:cNvPr id="6" name="Picture 5">
            <a:extLst>
              <a:ext uri="{FF2B5EF4-FFF2-40B4-BE49-F238E27FC236}">
                <a16:creationId xmlns:a16="http://schemas.microsoft.com/office/drawing/2014/main" id="{C27B73B8-B32B-4106-8F24-5CD45508BE8A}"/>
              </a:ext>
            </a:extLst>
          </p:cNvPr>
          <p:cNvPicPr>
            <a:picLocks noChangeAspect="1"/>
          </p:cNvPicPr>
          <p:nvPr/>
        </p:nvPicPr>
        <p:blipFill>
          <a:blip r:embed="rId4"/>
          <a:stretch>
            <a:fillRect/>
          </a:stretch>
        </p:blipFill>
        <p:spPr>
          <a:xfrm>
            <a:off x="10083432" y="46659"/>
            <a:ext cx="2036240" cy="1268078"/>
          </a:xfrm>
          <a:prstGeom prst="rect">
            <a:avLst/>
          </a:prstGeom>
        </p:spPr>
      </p:pic>
      <p:sp>
        <p:nvSpPr>
          <p:cNvPr id="7" name="Title 1">
            <a:extLst>
              <a:ext uri="{FF2B5EF4-FFF2-40B4-BE49-F238E27FC236}">
                <a16:creationId xmlns:a16="http://schemas.microsoft.com/office/drawing/2014/main" id="{1DA1D62C-26FD-46AB-89F3-EFD3CF2FFC2F}"/>
              </a:ext>
            </a:extLst>
          </p:cNvPr>
          <p:cNvSpPr>
            <a:spLocks noGrp="1"/>
          </p:cNvSpPr>
          <p:nvPr>
            <p:ph type="title"/>
          </p:nvPr>
        </p:nvSpPr>
        <p:spPr>
          <a:xfrm>
            <a:off x="649014" y="431021"/>
            <a:ext cx="10515600" cy="818233"/>
          </a:xfrm>
        </p:spPr>
        <p:txBody>
          <a:bodyPr>
            <a:normAutofit/>
          </a:bodyPr>
          <a:lstStyle/>
          <a:p>
            <a:r>
              <a:rPr lang="en-US" sz="3600" b="1" i="0" dirty="0">
                <a:effectLst/>
                <a:latin typeface="Aptos"/>
              </a:rPr>
              <a:t>Part 1 – Why policy impact?</a:t>
            </a:r>
          </a:p>
        </p:txBody>
      </p:sp>
    </p:spTree>
    <p:extLst>
      <p:ext uri="{BB962C8B-B14F-4D97-AF65-F5344CB8AC3E}">
        <p14:creationId xmlns:p14="http://schemas.microsoft.com/office/powerpoint/2010/main" val="622671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36889-C260-4515-B231-C219FB6310F7}"/>
              </a:ext>
            </a:extLst>
          </p:cNvPr>
          <p:cNvSpPr>
            <a:spLocks noGrp="1"/>
          </p:cNvSpPr>
          <p:nvPr>
            <p:ph type="title"/>
          </p:nvPr>
        </p:nvSpPr>
        <p:spPr>
          <a:xfrm>
            <a:off x="6338536" y="4330533"/>
            <a:ext cx="2497562" cy="1325563"/>
          </a:xfrm>
        </p:spPr>
        <p:txBody>
          <a:bodyPr>
            <a:normAutofit/>
          </a:bodyPr>
          <a:lstStyle/>
          <a:p>
            <a:r>
              <a:rPr lang="en-IE" sz="3200" b="1" dirty="0"/>
              <a:t>(145 studies)</a:t>
            </a:r>
          </a:p>
        </p:txBody>
      </p:sp>
      <p:sp>
        <p:nvSpPr>
          <p:cNvPr id="3" name="Content Placeholder 2">
            <a:extLst>
              <a:ext uri="{FF2B5EF4-FFF2-40B4-BE49-F238E27FC236}">
                <a16:creationId xmlns:a16="http://schemas.microsoft.com/office/drawing/2014/main" id="{E12EE83B-9E70-45F8-A897-BEA070862A2E}"/>
              </a:ext>
            </a:extLst>
          </p:cNvPr>
          <p:cNvSpPr>
            <a:spLocks noGrp="1"/>
          </p:cNvSpPr>
          <p:nvPr>
            <p:ph idx="1"/>
          </p:nvPr>
        </p:nvSpPr>
        <p:spPr>
          <a:xfrm>
            <a:off x="683645" y="4664467"/>
            <a:ext cx="11153126" cy="1983258"/>
          </a:xfrm>
        </p:spPr>
        <p:txBody>
          <a:bodyPr>
            <a:normAutofit/>
          </a:bodyPr>
          <a:lstStyle/>
          <a:p>
            <a:r>
              <a:rPr lang="en-US" sz="3600" dirty="0"/>
              <a:t>Timely quality evidence</a:t>
            </a:r>
          </a:p>
          <a:p>
            <a:r>
              <a:rPr lang="en-US" sz="3600" dirty="0"/>
              <a:t>Collaborations with policymakers </a:t>
            </a:r>
          </a:p>
          <a:p>
            <a:r>
              <a:rPr lang="en-US" sz="3600" dirty="0">
                <a:solidFill>
                  <a:srgbClr val="DB1130"/>
                </a:solidFill>
              </a:rPr>
              <a:t>Relationship- and skills-building for policy impact?</a:t>
            </a:r>
            <a:endParaRPr lang="en-US" sz="1800" dirty="0">
              <a:solidFill>
                <a:srgbClr val="DB1130"/>
              </a:solidFill>
            </a:endParaRPr>
          </a:p>
          <a:p>
            <a:pPr marL="0" indent="0">
              <a:buNone/>
            </a:pPr>
            <a:endParaRPr lang="en-US" sz="2400" dirty="0"/>
          </a:p>
          <a:p>
            <a:endParaRPr lang="en-US" dirty="0"/>
          </a:p>
        </p:txBody>
      </p:sp>
      <p:sp>
        <p:nvSpPr>
          <p:cNvPr id="5" name="TextBox 4">
            <a:extLst>
              <a:ext uri="{FF2B5EF4-FFF2-40B4-BE49-F238E27FC236}">
                <a16:creationId xmlns:a16="http://schemas.microsoft.com/office/drawing/2014/main" id="{D87D17E4-9DBE-4BB6-99C7-CCA0C1EF22DC}"/>
              </a:ext>
            </a:extLst>
          </p:cNvPr>
          <p:cNvSpPr txBox="1"/>
          <p:nvPr/>
        </p:nvSpPr>
        <p:spPr>
          <a:xfrm>
            <a:off x="767255" y="531000"/>
            <a:ext cx="8329448" cy="584775"/>
          </a:xfrm>
          <a:prstGeom prst="rect">
            <a:avLst/>
          </a:prstGeom>
          <a:noFill/>
        </p:spPr>
        <p:txBody>
          <a:bodyPr wrap="square">
            <a:spAutoFit/>
          </a:bodyPr>
          <a:lstStyle/>
          <a:p>
            <a:r>
              <a:rPr lang="en-US" sz="3200" b="1" i="0" dirty="0">
                <a:effectLst/>
                <a:latin typeface="Aptos"/>
              </a:rPr>
              <a:t>Part 1 – Why policy impact?</a:t>
            </a:r>
          </a:p>
        </p:txBody>
      </p:sp>
      <p:pic>
        <p:nvPicPr>
          <p:cNvPr id="6" name="Picture 5">
            <a:extLst>
              <a:ext uri="{FF2B5EF4-FFF2-40B4-BE49-F238E27FC236}">
                <a16:creationId xmlns:a16="http://schemas.microsoft.com/office/drawing/2014/main" id="{FA211519-44B4-4311-81A6-4F4E3B0E161F}"/>
              </a:ext>
            </a:extLst>
          </p:cNvPr>
          <p:cNvPicPr>
            <a:picLocks noChangeAspect="1"/>
          </p:cNvPicPr>
          <p:nvPr/>
        </p:nvPicPr>
        <p:blipFill>
          <a:blip r:embed="rId2"/>
          <a:stretch>
            <a:fillRect/>
          </a:stretch>
        </p:blipFill>
        <p:spPr>
          <a:xfrm>
            <a:off x="10083432" y="189348"/>
            <a:ext cx="2036240" cy="1268078"/>
          </a:xfrm>
          <a:prstGeom prst="rect">
            <a:avLst/>
          </a:prstGeom>
        </p:spPr>
      </p:pic>
      <p:pic>
        <p:nvPicPr>
          <p:cNvPr id="7" name="Picture 6">
            <a:extLst>
              <a:ext uri="{FF2B5EF4-FFF2-40B4-BE49-F238E27FC236}">
                <a16:creationId xmlns:a16="http://schemas.microsoft.com/office/drawing/2014/main" id="{47B705EF-B05D-4090-8F14-68FDB1F7D2A7}"/>
              </a:ext>
            </a:extLst>
          </p:cNvPr>
          <p:cNvPicPr>
            <a:picLocks noChangeAspect="1"/>
          </p:cNvPicPr>
          <p:nvPr/>
        </p:nvPicPr>
        <p:blipFill rotWithShape="1">
          <a:blip r:embed="rId3"/>
          <a:srcRect l="29179" t="25656" r="9910" b="39195"/>
          <a:stretch/>
        </p:blipFill>
        <p:spPr>
          <a:xfrm>
            <a:off x="375361" y="1255438"/>
            <a:ext cx="9643626" cy="3269365"/>
          </a:xfrm>
          <a:prstGeom prst="rect">
            <a:avLst/>
          </a:prstGeom>
          <a:ln>
            <a:solidFill>
              <a:schemeClr val="tx1"/>
            </a:solidFill>
          </a:ln>
        </p:spPr>
      </p:pic>
      <p:sp>
        <p:nvSpPr>
          <p:cNvPr id="9" name="TextBox 8">
            <a:extLst>
              <a:ext uri="{FF2B5EF4-FFF2-40B4-BE49-F238E27FC236}">
                <a16:creationId xmlns:a16="http://schemas.microsoft.com/office/drawing/2014/main" id="{98F31AC9-8AB9-45BB-82CE-8BC3C39A2549}"/>
              </a:ext>
            </a:extLst>
          </p:cNvPr>
          <p:cNvSpPr txBox="1"/>
          <p:nvPr/>
        </p:nvSpPr>
        <p:spPr>
          <a:xfrm>
            <a:off x="534057" y="2092264"/>
            <a:ext cx="6097314" cy="369332"/>
          </a:xfrm>
          <a:prstGeom prst="rect">
            <a:avLst/>
          </a:prstGeom>
          <a:noFill/>
        </p:spPr>
        <p:txBody>
          <a:bodyPr wrap="square">
            <a:spAutoFit/>
          </a:bodyPr>
          <a:lstStyle/>
          <a:p>
            <a:r>
              <a:rPr lang="en-US" sz="1800" dirty="0">
                <a:hlinkClick r:id="rId4"/>
              </a:rPr>
              <a:t>https://doi.org/10.1186/1472-6963-14-2</a:t>
            </a:r>
            <a:endParaRPr lang="en-IE" dirty="0"/>
          </a:p>
        </p:txBody>
      </p:sp>
      <p:sp>
        <p:nvSpPr>
          <p:cNvPr id="8" name="Content Placeholder 2">
            <a:extLst>
              <a:ext uri="{FF2B5EF4-FFF2-40B4-BE49-F238E27FC236}">
                <a16:creationId xmlns:a16="http://schemas.microsoft.com/office/drawing/2014/main" id="{2ECD1305-78A7-45AA-8C14-39F0657D72D7}"/>
              </a:ext>
            </a:extLst>
          </p:cNvPr>
          <p:cNvSpPr txBox="1">
            <a:spLocks/>
          </p:cNvSpPr>
          <p:nvPr/>
        </p:nvSpPr>
        <p:spPr>
          <a:xfrm>
            <a:off x="10255469" y="2461596"/>
            <a:ext cx="1730505" cy="5890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IE" sz="3200" b="1" dirty="0">
                <a:solidFill>
                  <a:srgbClr val="FF0000"/>
                </a:solidFill>
              </a:rPr>
              <a:t>2014</a:t>
            </a:r>
            <a:endParaRPr lang="en-IE" sz="2400" b="1" dirty="0">
              <a:solidFill>
                <a:srgbClr val="FF0000"/>
              </a:solidFill>
            </a:endParaRPr>
          </a:p>
        </p:txBody>
      </p:sp>
    </p:spTree>
    <p:extLst>
      <p:ext uri="{BB962C8B-B14F-4D97-AF65-F5344CB8AC3E}">
        <p14:creationId xmlns:p14="http://schemas.microsoft.com/office/powerpoint/2010/main" val="32003246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12EE83B-9E70-45F8-A897-BEA070862A2E}"/>
              </a:ext>
            </a:extLst>
          </p:cNvPr>
          <p:cNvSpPr>
            <a:spLocks noGrp="1"/>
          </p:cNvSpPr>
          <p:nvPr>
            <p:ph idx="1"/>
          </p:nvPr>
        </p:nvSpPr>
        <p:spPr>
          <a:xfrm>
            <a:off x="767255" y="4561726"/>
            <a:ext cx="10851932" cy="2106925"/>
          </a:xfrm>
        </p:spPr>
        <p:txBody>
          <a:bodyPr>
            <a:normAutofit fontScale="85000" lnSpcReduction="20000"/>
          </a:bodyPr>
          <a:lstStyle/>
          <a:p>
            <a:pPr>
              <a:lnSpc>
                <a:spcPct val="120000"/>
              </a:lnSpc>
              <a:spcBef>
                <a:spcPts val="1200"/>
              </a:spcBef>
            </a:pPr>
            <a:r>
              <a:rPr lang="en-US" sz="4400" dirty="0"/>
              <a:t>More effective policies, less unintended consequences</a:t>
            </a:r>
          </a:p>
          <a:p>
            <a:pPr>
              <a:lnSpc>
                <a:spcPct val="120000"/>
              </a:lnSpc>
              <a:spcBef>
                <a:spcPts val="1200"/>
              </a:spcBef>
            </a:pPr>
            <a:r>
              <a:rPr lang="en-US" sz="4400" dirty="0"/>
              <a:t>Transparency and (re-build) public trust</a:t>
            </a:r>
          </a:p>
          <a:p>
            <a:pPr>
              <a:lnSpc>
                <a:spcPct val="120000"/>
              </a:lnSpc>
              <a:spcBef>
                <a:spcPts val="1200"/>
              </a:spcBef>
            </a:pPr>
            <a:r>
              <a:rPr lang="en-US" sz="4100" b="0" i="0" dirty="0">
                <a:solidFill>
                  <a:srgbClr val="DB1130"/>
                </a:solidFill>
                <a:effectLst/>
              </a:rPr>
              <a:t>Better understanding of policy impact and influence?</a:t>
            </a:r>
            <a:endParaRPr lang="en-US" sz="4100" dirty="0">
              <a:solidFill>
                <a:srgbClr val="DB1130"/>
              </a:solidFill>
            </a:endParaRPr>
          </a:p>
          <a:p>
            <a:pPr marL="0" indent="0">
              <a:buNone/>
            </a:pPr>
            <a:endParaRPr lang="en-US" sz="3300" dirty="0"/>
          </a:p>
        </p:txBody>
      </p:sp>
      <p:sp>
        <p:nvSpPr>
          <p:cNvPr id="5" name="TextBox 4">
            <a:extLst>
              <a:ext uri="{FF2B5EF4-FFF2-40B4-BE49-F238E27FC236}">
                <a16:creationId xmlns:a16="http://schemas.microsoft.com/office/drawing/2014/main" id="{D87D17E4-9DBE-4BB6-99C7-CCA0C1EF22DC}"/>
              </a:ext>
            </a:extLst>
          </p:cNvPr>
          <p:cNvSpPr txBox="1"/>
          <p:nvPr/>
        </p:nvSpPr>
        <p:spPr>
          <a:xfrm>
            <a:off x="767255" y="531000"/>
            <a:ext cx="8329448" cy="584775"/>
          </a:xfrm>
          <a:prstGeom prst="rect">
            <a:avLst/>
          </a:prstGeom>
          <a:noFill/>
        </p:spPr>
        <p:txBody>
          <a:bodyPr wrap="square">
            <a:spAutoFit/>
          </a:bodyPr>
          <a:lstStyle/>
          <a:p>
            <a:r>
              <a:rPr lang="en-US" sz="3200" b="1" i="0" dirty="0">
                <a:effectLst/>
                <a:latin typeface="Aptos"/>
              </a:rPr>
              <a:t>Part 1 – Why policy impact?</a:t>
            </a:r>
          </a:p>
        </p:txBody>
      </p:sp>
      <p:pic>
        <p:nvPicPr>
          <p:cNvPr id="6" name="Picture 5">
            <a:extLst>
              <a:ext uri="{FF2B5EF4-FFF2-40B4-BE49-F238E27FC236}">
                <a16:creationId xmlns:a16="http://schemas.microsoft.com/office/drawing/2014/main" id="{FA211519-44B4-4311-81A6-4F4E3B0E161F}"/>
              </a:ext>
            </a:extLst>
          </p:cNvPr>
          <p:cNvPicPr>
            <a:picLocks noChangeAspect="1"/>
          </p:cNvPicPr>
          <p:nvPr/>
        </p:nvPicPr>
        <p:blipFill>
          <a:blip r:embed="rId2"/>
          <a:stretch>
            <a:fillRect/>
          </a:stretch>
        </p:blipFill>
        <p:spPr>
          <a:xfrm>
            <a:off x="10083432" y="189348"/>
            <a:ext cx="2036240" cy="1268078"/>
          </a:xfrm>
          <a:prstGeom prst="rect">
            <a:avLst/>
          </a:prstGeom>
        </p:spPr>
      </p:pic>
      <p:pic>
        <p:nvPicPr>
          <p:cNvPr id="8" name="Picture 7">
            <a:extLst>
              <a:ext uri="{FF2B5EF4-FFF2-40B4-BE49-F238E27FC236}">
                <a16:creationId xmlns:a16="http://schemas.microsoft.com/office/drawing/2014/main" id="{20EAD9E8-B430-4413-B140-EF2889FA52E0}"/>
              </a:ext>
            </a:extLst>
          </p:cNvPr>
          <p:cNvPicPr>
            <a:picLocks noChangeAspect="1"/>
          </p:cNvPicPr>
          <p:nvPr/>
        </p:nvPicPr>
        <p:blipFill rotWithShape="1">
          <a:blip r:embed="rId3"/>
          <a:srcRect l="28847" t="26218" r="10951" b="37828"/>
          <a:stretch/>
        </p:blipFill>
        <p:spPr>
          <a:xfrm>
            <a:off x="767255" y="1372012"/>
            <a:ext cx="8847259" cy="3104301"/>
          </a:xfrm>
          <a:prstGeom prst="rect">
            <a:avLst/>
          </a:prstGeom>
          <a:noFill/>
          <a:ln>
            <a:solidFill>
              <a:schemeClr val="tx1"/>
            </a:solidFill>
          </a:ln>
        </p:spPr>
      </p:pic>
      <p:sp>
        <p:nvSpPr>
          <p:cNvPr id="12" name="TextBox 11">
            <a:extLst>
              <a:ext uri="{FF2B5EF4-FFF2-40B4-BE49-F238E27FC236}">
                <a16:creationId xmlns:a16="http://schemas.microsoft.com/office/drawing/2014/main" id="{F79D9CCD-9773-4F74-86A9-6B24018A5346}"/>
              </a:ext>
            </a:extLst>
          </p:cNvPr>
          <p:cNvSpPr txBox="1"/>
          <p:nvPr/>
        </p:nvSpPr>
        <p:spPr>
          <a:xfrm>
            <a:off x="5764245" y="3619548"/>
            <a:ext cx="6097712" cy="369332"/>
          </a:xfrm>
          <a:prstGeom prst="rect">
            <a:avLst/>
          </a:prstGeom>
          <a:noFill/>
        </p:spPr>
        <p:txBody>
          <a:bodyPr wrap="square">
            <a:spAutoFit/>
          </a:bodyPr>
          <a:lstStyle/>
          <a:p>
            <a:r>
              <a:rPr lang="en-IE" b="0" i="0" dirty="0" err="1">
                <a:solidFill>
                  <a:srgbClr val="1B1B1B"/>
                </a:solidFill>
                <a:effectLst/>
                <a:latin typeface="Source Sans Pro Web"/>
              </a:rPr>
              <a:t>doi</a:t>
            </a:r>
            <a:r>
              <a:rPr lang="en-IE" b="0" i="0" dirty="0">
                <a:solidFill>
                  <a:srgbClr val="1B1B1B"/>
                </a:solidFill>
                <a:effectLst/>
                <a:latin typeface="Source Sans Pro Web"/>
              </a:rPr>
              <a:t>: </a:t>
            </a:r>
            <a:r>
              <a:rPr lang="en-IE" b="0" i="0" u="sng" dirty="0">
                <a:solidFill>
                  <a:srgbClr val="162E51"/>
                </a:solidFill>
                <a:effectLst/>
                <a:latin typeface="Source Sans Pro Web"/>
                <a:hlinkClick r:id="rId4"/>
              </a:rPr>
              <a:t>10.1007/s43477-021-00028-x</a:t>
            </a:r>
            <a:endParaRPr lang="en-IE" dirty="0"/>
          </a:p>
        </p:txBody>
      </p:sp>
      <p:sp>
        <p:nvSpPr>
          <p:cNvPr id="7" name="Content Placeholder 2">
            <a:extLst>
              <a:ext uri="{FF2B5EF4-FFF2-40B4-BE49-F238E27FC236}">
                <a16:creationId xmlns:a16="http://schemas.microsoft.com/office/drawing/2014/main" id="{14C261BB-F5F6-4FBB-BB48-2A8973BBF3AF}"/>
              </a:ext>
            </a:extLst>
          </p:cNvPr>
          <p:cNvSpPr txBox="1">
            <a:spLocks/>
          </p:cNvSpPr>
          <p:nvPr/>
        </p:nvSpPr>
        <p:spPr>
          <a:xfrm>
            <a:off x="10255469" y="2461596"/>
            <a:ext cx="1730505" cy="58903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IE" sz="3200" b="1" dirty="0">
                <a:solidFill>
                  <a:srgbClr val="FF0000"/>
                </a:solidFill>
              </a:rPr>
              <a:t>2021</a:t>
            </a:r>
            <a:endParaRPr lang="en-IE" sz="2000" b="1" dirty="0">
              <a:solidFill>
                <a:srgbClr val="FF0000"/>
              </a:solidFill>
            </a:endParaRPr>
          </a:p>
        </p:txBody>
      </p:sp>
    </p:spTree>
    <p:extLst>
      <p:ext uri="{BB962C8B-B14F-4D97-AF65-F5344CB8AC3E}">
        <p14:creationId xmlns:p14="http://schemas.microsoft.com/office/powerpoint/2010/main" val="31798051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amp;D-Powerpoint Template_16x9">
  <a:themeElements>
    <a:clrScheme name="Balance Color">
      <a:dk1>
        <a:srgbClr val="1F1F1F"/>
      </a:dk1>
      <a:lt1>
        <a:srgbClr val="FFFFFF"/>
      </a:lt1>
      <a:dk2>
        <a:srgbClr val="202020"/>
      </a:dk2>
      <a:lt2>
        <a:srgbClr val="FFFFFF"/>
      </a:lt2>
      <a:accent1>
        <a:srgbClr val="FE1C1D"/>
      </a:accent1>
      <a:accent2>
        <a:srgbClr val="FF5757"/>
      </a:accent2>
      <a:accent3>
        <a:srgbClr val="C9D2FD"/>
      </a:accent3>
      <a:accent4>
        <a:srgbClr val="5E78FA"/>
      </a:accent4>
      <a:accent5>
        <a:srgbClr val="0420AB"/>
      </a:accent5>
      <a:accent6>
        <a:srgbClr val="021572"/>
      </a:accent6>
      <a:hlink>
        <a:srgbClr val="FF5757"/>
      </a:hlink>
      <a:folHlink>
        <a:srgbClr val="BFBFBF"/>
      </a:folHlink>
    </a:clrScheme>
    <a:fontScheme name="Montserrat_OpenSans">
      <a:majorFont>
        <a:latin typeface="Montserrat-Bold"/>
        <a:ea typeface=""/>
        <a:cs typeface=""/>
      </a:majorFont>
      <a:minorFont>
        <a:latin typeface="Open Sans"/>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B&amp;D-Powerpoint Template_16x9" id="{D6003E70-2833-4847-828A-A182BBF6C8FF}" vid="{85D7DE89-D8E2-D743-952C-ED1FA0F18479}"/>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e6905b2-f471-43a2-928e-47492c4fd955">
      <Terms xmlns="http://schemas.microsoft.com/office/infopath/2007/PartnerControls"/>
    </lcf76f155ced4ddcb4097134ff3c332f>
    <TaxCatchAll xmlns="5b934445-a005-439d-b5ae-abbdd2ed1de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EFA51232B59664AAFCFA8584F69A328" ma:contentTypeVersion="16" ma:contentTypeDescription="Create a new document." ma:contentTypeScope="" ma:versionID="efa4dd16af94dc3fb5575ceadb68d634">
  <xsd:schema xmlns:xsd="http://www.w3.org/2001/XMLSchema" xmlns:xs="http://www.w3.org/2001/XMLSchema" xmlns:p="http://schemas.microsoft.com/office/2006/metadata/properties" xmlns:ns2="ee6905b2-f471-43a2-928e-47492c4fd955" xmlns:ns3="5b934445-a005-439d-b5ae-abbdd2ed1de1" targetNamespace="http://schemas.microsoft.com/office/2006/metadata/properties" ma:root="true" ma:fieldsID="3b916c6ed1b2d99cec4a0d4ff1cf1c08" ns2:_="" ns3:_="">
    <xsd:import namespace="ee6905b2-f471-43a2-928e-47492c4fd955"/>
    <xsd:import namespace="5b934445-a005-439d-b5ae-abbdd2ed1de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6905b2-f471-43a2-928e-47492c4fd95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c7eb4a9f-841c-4498-87e7-cbd8de9f176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b934445-a005-439d-b5ae-abbdd2ed1de1"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dfca1be8-b73d-48c4-bba2-15dafaa9295f}" ma:internalName="TaxCatchAll" ma:showField="CatchAllData" ma:web="5b934445-a005-439d-b5ae-abbdd2ed1de1">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40310AF-12D7-47A4-8538-E2F83FE4FA51}">
  <ds:schemaRefs>
    <ds:schemaRef ds:uri="http://schemas.microsoft.com/sharepoint/v3/contenttype/forms"/>
  </ds:schemaRefs>
</ds:datastoreItem>
</file>

<file path=customXml/itemProps2.xml><?xml version="1.0" encoding="utf-8"?>
<ds:datastoreItem xmlns:ds="http://schemas.openxmlformats.org/officeDocument/2006/customXml" ds:itemID="{C9588FC8-F59B-41C0-8A55-D6BD4B509417}">
  <ds:schemaRefs>
    <ds:schemaRef ds:uri="http://schemas.microsoft.com/office/2006/metadata/properties"/>
    <ds:schemaRef ds:uri="http://schemas.microsoft.com/office/infopath/2007/PartnerControls"/>
    <ds:schemaRef ds:uri="ee6905b2-f471-43a2-928e-47492c4fd955"/>
    <ds:schemaRef ds:uri="5b934445-a005-439d-b5ae-abbdd2ed1de1"/>
  </ds:schemaRefs>
</ds:datastoreItem>
</file>

<file path=customXml/itemProps3.xml><?xml version="1.0" encoding="utf-8"?>
<ds:datastoreItem xmlns:ds="http://schemas.openxmlformats.org/officeDocument/2006/customXml" ds:itemID="{402C60E8-F623-49E8-B6D2-C5509CA4F5C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e6905b2-f471-43a2-928e-47492c4fd955"/>
    <ds:schemaRef ds:uri="5b934445-a005-439d-b5ae-abbdd2ed1de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2500</TotalTime>
  <Words>1868</Words>
  <Application>Microsoft Office PowerPoint</Application>
  <PresentationFormat>Widescreen</PresentationFormat>
  <Paragraphs>247</Paragraphs>
  <Slides>34</Slides>
  <Notes>3</Notes>
  <HiddenSlides>0</HiddenSlides>
  <MMClips>0</MMClips>
  <ScaleCrop>false</ScaleCrop>
  <HeadingPairs>
    <vt:vector size="6" baseType="variant">
      <vt:variant>
        <vt:lpstr>Fonts Used</vt:lpstr>
      </vt:variant>
      <vt:variant>
        <vt:i4>16</vt:i4>
      </vt:variant>
      <vt:variant>
        <vt:lpstr>Theme</vt:lpstr>
      </vt:variant>
      <vt:variant>
        <vt:i4>7</vt:i4>
      </vt:variant>
      <vt:variant>
        <vt:lpstr>Slide Titles</vt:lpstr>
      </vt:variant>
      <vt:variant>
        <vt:i4>34</vt:i4>
      </vt:variant>
    </vt:vector>
  </HeadingPairs>
  <TitlesOfParts>
    <vt:vector size="57" baseType="lpstr">
      <vt:lpstr>.AppleSystemUIFont</vt:lpstr>
      <vt:lpstr>Aptos</vt:lpstr>
      <vt:lpstr>Aptos Display</vt:lpstr>
      <vt:lpstr>Arial</vt:lpstr>
      <vt:lpstr>Calibri</vt:lpstr>
      <vt:lpstr>Calibri Light</vt:lpstr>
      <vt:lpstr>Inter</vt:lpstr>
      <vt:lpstr>Montserrat</vt:lpstr>
      <vt:lpstr>Montserrat Light</vt:lpstr>
      <vt:lpstr>Montserrat Medium</vt:lpstr>
      <vt:lpstr>Montserrat-Bold</vt:lpstr>
      <vt:lpstr>Open Sans</vt:lpstr>
      <vt:lpstr>Source Sans Pro</vt:lpstr>
      <vt:lpstr>Source Sans Pro Web</vt:lpstr>
      <vt:lpstr>Symbol</vt:lpstr>
      <vt:lpstr>Times New Roman</vt:lpstr>
      <vt:lpstr>Office Theme</vt:lpstr>
      <vt:lpstr>B&amp;D-Powerpoint Template_16x9</vt:lpstr>
      <vt:lpstr>3_Office Theme</vt:lpstr>
      <vt:lpstr>1_office theme</vt:lpstr>
      <vt:lpstr>2_Office Theme</vt:lpstr>
      <vt:lpstr>4_Office Theme</vt:lpstr>
      <vt:lpstr>5_Office Theme</vt:lpstr>
      <vt:lpstr>         ‘The Journey from Research Evidence to Policy Impact’    Presented by Dr Elizabeth Morrow, Royal College of Surgeons in Ireland</vt:lpstr>
      <vt:lpstr>PowerPoint Presentation</vt:lpstr>
      <vt:lpstr>PowerPoint Presentation</vt:lpstr>
      <vt:lpstr>PowerPoint Presentation</vt:lpstr>
      <vt:lpstr>PowerPoint Presentation</vt:lpstr>
      <vt:lpstr>Part 1 – Why policy impact?</vt:lpstr>
      <vt:lpstr>Part 1 – Why policy impact?</vt:lpstr>
      <vt:lpstr>(145 studies)</vt:lpstr>
      <vt:lpstr>PowerPoint Presentation</vt:lpstr>
      <vt:lpstr>Actually – what is policy impact?</vt:lpstr>
      <vt:lpstr>PowerPoint Presentation</vt:lpstr>
      <vt:lpstr>Part 2 – </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the Attune Project aims to do</vt:lpstr>
      <vt:lpstr>Study design</vt:lpstr>
      <vt:lpstr>Service user, Carer &amp; Advocacy panel (SCAP) perspectives   March 2026</vt:lpstr>
      <vt:lpstr>PowerPoint Presentation</vt:lpstr>
      <vt:lpstr>PowerPoint Presentation</vt:lpstr>
      <vt:lpstr>PowerPoint Presentation</vt:lpstr>
      <vt:lpstr>PowerPoint Presentation</vt:lpstr>
      <vt:lpstr>Part 4 – Practical Framework  Recommended text</vt:lpstr>
      <vt:lpstr>PowerPoint Presentation</vt:lpstr>
      <vt:lpstr>PowerPoint Presentation</vt:lpstr>
      <vt:lpstr>PowerPoint Presentation</vt:lpstr>
      <vt:lpstr>PowerPoint Presentation</vt:lpstr>
      <vt:lpstr>Files will be available on Past Events - The Palliative Hub Professional (professionalpalliativehub.com/events)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Elizabeth Morrow</dc:creator>
  <cp:lastModifiedBy>Jane Clare</cp:lastModifiedBy>
  <cp:revision>83</cp:revision>
  <dcterms:created xsi:type="dcterms:W3CDTF">2026-04-22T13:59:43Z</dcterms:created>
  <dcterms:modified xsi:type="dcterms:W3CDTF">2026-06-24T09:36:20Z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0x010100EEFA51232B59664AAFCFA8584F69A328</vt:lpwstr>
  </property>
  <property fmtid="{D5CDD505-2E9C-101B-9397-08002B2CF9AE}" pid="3" name="MediaServiceImageTags">
    <vt:lpwstr/>
  </property>
</Properties>
</file>